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61DAE-A75B-4E5F-81FA-75DB78BDA117}" v="19" dt="2025-09-23T15:27:37.536"/>
    <p1510:client id="{F6E92FA4-0EED-4E47-BCEC-0C0315D28CD7}" v="28" dt="2025-09-22T17:50:26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1" autoAdjust="0"/>
    <p:restoredTop sz="94660"/>
  </p:normalViewPr>
  <p:slideViewPr>
    <p:cSldViewPr snapToGrid="0">
      <p:cViewPr>
        <p:scale>
          <a:sx n="50" d="100"/>
          <a:sy n="50" d="100"/>
        </p:scale>
        <p:origin x="7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Ruiz" userId="47fa91d207cfb014" providerId="LiveId" clId="{85FEFC20-368C-4804-AF35-776ECB9C6605}"/>
    <pc:docChg chg="undo custSel addSld delSld modSld">
      <pc:chgData name="Alberto Ruiz" userId="47fa91d207cfb014" providerId="LiveId" clId="{85FEFC20-368C-4804-AF35-776ECB9C6605}" dt="2025-09-22T17:50:48.851" v="975" actId="26606"/>
      <pc:docMkLst>
        <pc:docMk/>
      </pc:docMkLst>
      <pc:sldChg chg="del">
        <pc:chgData name="Alberto Ruiz" userId="47fa91d207cfb014" providerId="LiveId" clId="{85FEFC20-368C-4804-AF35-776ECB9C6605}" dt="2025-09-22T17:25:31.403" v="497" actId="47"/>
        <pc:sldMkLst>
          <pc:docMk/>
          <pc:sldMk cId="1874761014" sldId="257"/>
        </pc:sldMkLst>
      </pc:sldChg>
      <pc:sldChg chg="del">
        <pc:chgData name="Alberto Ruiz" userId="47fa91d207cfb014" providerId="LiveId" clId="{85FEFC20-368C-4804-AF35-776ECB9C6605}" dt="2025-09-22T17:25:32.146" v="498" actId="47"/>
        <pc:sldMkLst>
          <pc:docMk/>
          <pc:sldMk cId="3750738772" sldId="258"/>
        </pc:sldMkLst>
      </pc:sldChg>
      <pc:sldChg chg="del">
        <pc:chgData name="Alberto Ruiz" userId="47fa91d207cfb014" providerId="LiveId" clId="{85FEFC20-368C-4804-AF35-776ECB9C6605}" dt="2025-09-22T17:25:33.020" v="499" actId="47"/>
        <pc:sldMkLst>
          <pc:docMk/>
          <pc:sldMk cId="1268972705" sldId="259"/>
        </pc:sldMkLst>
      </pc:sldChg>
      <pc:sldChg chg="del">
        <pc:chgData name="Alberto Ruiz" userId="47fa91d207cfb014" providerId="LiveId" clId="{85FEFC20-368C-4804-AF35-776ECB9C6605}" dt="2025-09-22T17:25:33.852" v="500" actId="47"/>
        <pc:sldMkLst>
          <pc:docMk/>
          <pc:sldMk cId="1452762947" sldId="260"/>
        </pc:sldMkLst>
      </pc:sldChg>
      <pc:sldChg chg="del">
        <pc:chgData name="Alberto Ruiz" userId="47fa91d207cfb014" providerId="LiveId" clId="{85FEFC20-368C-4804-AF35-776ECB9C6605}" dt="2025-09-22T17:25:34.576" v="501" actId="47"/>
        <pc:sldMkLst>
          <pc:docMk/>
          <pc:sldMk cId="1560757229" sldId="261"/>
        </pc:sldMkLst>
      </pc:sldChg>
      <pc:sldChg chg="del">
        <pc:chgData name="Alberto Ruiz" userId="47fa91d207cfb014" providerId="LiveId" clId="{85FEFC20-368C-4804-AF35-776ECB9C6605}" dt="2025-09-22T17:25:35.319" v="502" actId="47"/>
        <pc:sldMkLst>
          <pc:docMk/>
          <pc:sldMk cId="3475719411" sldId="262"/>
        </pc:sldMkLst>
      </pc:sldChg>
      <pc:sldChg chg="del">
        <pc:chgData name="Alberto Ruiz" userId="47fa91d207cfb014" providerId="LiveId" clId="{85FEFC20-368C-4804-AF35-776ECB9C6605}" dt="2025-09-22T17:25:36.072" v="503" actId="47"/>
        <pc:sldMkLst>
          <pc:docMk/>
          <pc:sldMk cId="1113577399" sldId="263"/>
        </pc:sldMkLst>
      </pc:sldChg>
      <pc:sldChg chg="del">
        <pc:chgData name="Alberto Ruiz" userId="47fa91d207cfb014" providerId="LiveId" clId="{85FEFC20-368C-4804-AF35-776ECB9C6605}" dt="2025-09-22T17:25:36.778" v="504" actId="47"/>
        <pc:sldMkLst>
          <pc:docMk/>
          <pc:sldMk cId="296029450" sldId="264"/>
        </pc:sldMkLst>
      </pc:sldChg>
      <pc:sldChg chg="del">
        <pc:chgData name="Alberto Ruiz" userId="47fa91d207cfb014" providerId="LiveId" clId="{85FEFC20-368C-4804-AF35-776ECB9C6605}" dt="2025-09-22T17:25:37.569" v="505" actId="47"/>
        <pc:sldMkLst>
          <pc:docMk/>
          <pc:sldMk cId="4135714646" sldId="265"/>
        </pc:sldMkLst>
      </pc:sldChg>
      <pc:sldChg chg="del">
        <pc:chgData name="Alberto Ruiz" userId="47fa91d207cfb014" providerId="LiveId" clId="{85FEFC20-368C-4804-AF35-776ECB9C6605}" dt="2025-09-22T17:25:38.273" v="506" actId="47"/>
        <pc:sldMkLst>
          <pc:docMk/>
          <pc:sldMk cId="514384809" sldId="266"/>
        </pc:sldMkLst>
      </pc:sldChg>
      <pc:sldChg chg="del">
        <pc:chgData name="Alberto Ruiz" userId="47fa91d207cfb014" providerId="LiveId" clId="{85FEFC20-368C-4804-AF35-776ECB9C6605}" dt="2025-09-22T17:25:38.951" v="507" actId="47"/>
        <pc:sldMkLst>
          <pc:docMk/>
          <pc:sldMk cId="3573731633" sldId="267"/>
        </pc:sldMkLst>
      </pc:sldChg>
      <pc:sldChg chg="addSp delSp modSp new del mod setBg">
        <pc:chgData name="Alberto Ruiz" userId="47fa91d207cfb014" providerId="LiveId" clId="{85FEFC20-368C-4804-AF35-776ECB9C6605}" dt="2025-09-22T17:25:39.800" v="508" actId="47"/>
        <pc:sldMkLst>
          <pc:docMk/>
          <pc:sldMk cId="1095080712" sldId="268"/>
        </pc:sldMkLst>
      </pc:sldChg>
      <pc:sldChg chg="addSp delSp modSp new del mod setBg">
        <pc:chgData name="Alberto Ruiz" userId="47fa91d207cfb014" providerId="LiveId" clId="{85FEFC20-368C-4804-AF35-776ECB9C6605}" dt="2025-09-22T17:25:40.504" v="509" actId="47"/>
        <pc:sldMkLst>
          <pc:docMk/>
          <pc:sldMk cId="2535939640" sldId="269"/>
        </pc:sldMkLst>
      </pc:sldChg>
      <pc:sldChg chg="addSp delSp modSp new del mod setBg">
        <pc:chgData name="Alberto Ruiz" userId="47fa91d207cfb014" providerId="LiveId" clId="{85FEFC20-368C-4804-AF35-776ECB9C6605}" dt="2025-09-22T17:25:41.174" v="510" actId="47"/>
        <pc:sldMkLst>
          <pc:docMk/>
          <pc:sldMk cId="1521071263" sldId="270"/>
        </pc:sldMkLst>
      </pc:sldChg>
      <pc:sldChg chg="addSp delSp modSp new del mod setBg">
        <pc:chgData name="Alberto Ruiz" userId="47fa91d207cfb014" providerId="LiveId" clId="{85FEFC20-368C-4804-AF35-776ECB9C6605}" dt="2025-09-22T17:25:41.875" v="511" actId="47"/>
        <pc:sldMkLst>
          <pc:docMk/>
          <pc:sldMk cId="475117557" sldId="271"/>
        </pc:sldMkLst>
      </pc:sldChg>
      <pc:sldChg chg="addSp delSp modSp new del mod setBg">
        <pc:chgData name="Alberto Ruiz" userId="47fa91d207cfb014" providerId="LiveId" clId="{85FEFC20-368C-4804-AF35-776ECB9C6605}" dt="2025-09-22T17:25:42.531" v="512" actId="47"/>
        <pc:sldMkLst>
          <pc:docMk/>
          <pc:sldMk cId="4240907260" sldId="272"/>
        </pc:sldMkLst>
      </pc:sldChg>
      <pc:sldChg chg="addSp delSp modSp new del mod setBg">
        <pc:chgData name="Alberto Ruiz" userId="47fa91d207cfb014" providerId="LiveId" clId="{85FEFC20-368C-4804-AF35-776ECB9C6605}" dt="2025-09-22T17:25:43.219" v="513" actId="47"/>
        <pc:sldMkLst>
          <pc:docMk/>
          <pc:sldMk cId="568486478" sldId="273"/>
        </pc:sldMkLst>
      </pc:sldChg>
      <pc:sldChg chg="addSp delSp modSp new del mod setBg">
        <pc:chgData name="Alberto Ruiz" userId="47fa91d207cfb014" providerId="LiveId" clId="{85FEFC20-368C-4804-AF35-776ECB9C6605}" dt="2025-09-22T17:25:44.544" v="514" actId="47"/>
        <pc:sldMkLst>
          <pc:docMk/>
          <pc:sldMk cId="2369576593" sldId="274"/>
        </pc:sldMkLst>
      </pc:sldChg>
      <pc:sldChg chg="del">
        <pc:chgData name="Alberto Ruiz" userId="47fa91d207cfb014" providerId="LiveId" clId="{85FEFC20-368C-4804-AF35-776ECB9C6605}" dt="2025-09-22T17:25:45.268" v="515" actId="47"/>
        <pc:sldMkLst>
          <pc:docMk/>
          <pc:sldMk cId="96609615" sldId="275"/>
        </pc:sldMkLst>
      </pc:sldChg>
      <pc:sldChg chg="del">
        <pc:chgData name="Alberto Ruiz" userId="47fa91d207cfb014" providerId="LiveId" clId="{85FEFC20-368C-4804-AF35-776ECB9C6605}" dt="2025-09-22T17:26:03.870" v="519" actId="47"/>
        <pc:sldMkLst>
          <pc:docMk/>
          <pc:sldMk cId="3413831629" sldId="276"/>
        </pc:sldMkLst>
      </pc:sldChg>
      <pc:sldChg chg="del">
        <pc:chgData name="Alberto Ruiz" userId="47fa91d207cfb014" providerId="LiveId" clId="{85FEFC20-368C-4804-AF35-776ECB9C6605}" dt="2025-09-22T17:25:51.422" v="516" actId="47"/>
        <pc:sldMkLst>
          <pc:docMk/>
          <pc:sldMk cId="2663837046" sldId="277"/>
        </pc:sldMkLst>
      </pc:sldChg>
      <pc:sldChg chg="del">
        <pc:chgData name="Alberto Ruiz" userId="47fa91d207cfb014" providerId="LiveId" clId="{85FEFC20-368C-4804-AF35-776ECB9C6605}" dt="2025-09-22T17:25:59.985" v="517" actId="47"/>
        <pc:sldMkLst>
          <pc:docMk/>
          <pc:sldMk cId="3743052111" sldId="278"/>
        </pc:sldMkLst>
      </pc:sldChg>
      <pc:sldChg chg="del">
        <pc:chgData name="Alberto Ruiz" userId="47fa91d207cfb014" providerId="LiveId" clId="{85FEFC20-368C-4804-AF35-776ECB9C6605}" dt="2025-09-22T17:26:01.268" v="518" actId="47"/>
        <pc:sldMkLst>
          <pc:docMk/>
          <pc:sldMk cId="1205868725" sldId="279"/>
        </pc:sldMkLst>
      </pc:sldChg>
      <pc:sldChg chg="del">
        <pc:chgData name="Alberto Ruiz" userId="47fa91d207cfb014" providerId="LiveId" clId="{85FEFC20-368C-4804-AF35-776ECB9C6605}" dt="2025-09-22T17:26:05.435" v="520" actId="47"/>
        <pc:sldMkLst>
          <pc:docMk/>
          <pc:sldMk cId="435299905" sldId="280"/>
        </pc:sldMkLst>
      </pc:sldChg>
      <pc:sldChg chg="addSp delSp modSp mod setBg">
        <pc:chgData name="Alberto Ruiz" userId="47fa91d207cfb014" providerId="LiveId" clId="{85FEFC20-368C-4804-AF35-776ECB9C6605}" dt="2025-09-22T17:29:28.698" v="637" actId="26606"/>
        <pc:sldMkLst>
          <pc:docMk/>
          <pc:sldMk cId="2624861979" sldId="282"/>
        </pc:sldMkLst>
        <pc:spChg chg="mod">
          <ac:chgData name="Alberto Ruiz" userId="47fa91d207cfb014" providerId="LiveId" clId="{85FEFC20-368C-4804-AF35-776ECB9C6605}" dt="2025-09-22T17:29:28.698" v="637" actId="26606"/>
          <ac:spMkLst>
            <pc:docMk/>
            <pc:sldMk cId="2624861979" sldId="282"/>
            <ac:spMk id="2" creationId="{5DE496B2-3E85-4797-216F-91168CF1B510}"/>
          </ac:spMkLst>
        </pc:spChg>
        <pc:spChg chg="del mod">
          <ac:chgData name="Alberto Ruiz" userId="47fa91d207cfb014" providerId="LiveId" clId="{85FEFC20-368C-4804-AF35-776ECB9C6605}" dt="2025-09-22T17:29:28.698" v="637" actId="26606"/>
          <ac:spMkLst>
            <pc:docMk/>
            <pc:sldMk cId="2624861979" sldId="282"/>
            <ac:spMk id="3" creationId="{6EDBAD15-97EE-5A2C-0727-D56065C95B2C}"/>
          </ac:spMkLst>
        </pc:spChg>
        <pc:spChg chg="add">
          <ac:chgData name="Alberto Ruiz" userId="47fa91d207cfb014" providerId="LiveId" clId="{85FEFC20-368C-4804-AF35-776ECB9C6605}" dt="2025-09-22T17:29:28.698" v="637" actId="26606"/>
          <ac:spMkLst>
            <pc:docMk/>
            <pc:sldMk cId="2624861979" sldId="282"/>
            <ac:spMk id="10" creationId="{B50AB553-2A96-4A92-96F2-93548E096954}"/>
          </ac:spMkLst>
        </pc:spChg>
        <pc:graphicFrameChg chg="add">
          <ac:chgData name="Alberto Ruiz" userId="47fa91d207cfb014" providerId="LiveId" clId="{85FEFC20-368C-4804-AF35-776ECB9C6605}" dt="2025-09-22T17:29:28.698" v="637" actId="26606"/>
          <ac:graphicFrameMkLst>
            <pc:docMk/>
            <pc:sldMk cId="2624861979" sldId="282"/>
            <ac:graphicFrameMk id="5" creationId="{2D8E6967-3639-063D-60A2-791205057FE9}"/>
          </ac:graphicFrameMkLst>
        </pc:graphicFrameChg>
        <pc:picChg chg="add">
          <ac:chgData name="Alberto Ruiz" userId="47fa91d207cfb014" providerId="LiveId" clId="{85FEFC20-368C-4804-AF35-776ECB9C6605}" dt="2025-09-22T17:29:28.698" v="637" actId="26606"/>
          <ac:picMkLst>
            <pc:docMk/>
            <pc:sldMk cId="2624861979" sldId="282"/>
            <ac:picMk id="6" creationId="{40B6DA66-ABC0-C829-8F1B-07B53B0457ED}"/>
          </ac:picMkLst>
        </pc:picChg>
      </pc:sldChg>
      <pc:sldChg chg="addSp modSp mod setBg">
        <pc:chgData name="Alberto Ruiz" userId="47fa91d207cfb014" providerId="LiveId" clId="{85FEFC20-368C-4804-AF35-776ECB9C6605}" dt="2025-09-22T17:33:19.287" v="653" actId="26606"/>
        <pc:sldMkLst>
          <pc:docMk/>
          <pc:sldMk cId="1171360924" sldId="284"/>
        </pc:sldMkLst>
        <pc:spChg chg="mod">
          <ac:chgData name="Alberto Ruiz" userId="47fa91d207cfb014" providerId="LiveId" clId="{85FEFC20-368C-4804-AF35-776ECB9C6605}" dt="2025-09-22T17:33:19.287" v="653" actId="26606"/>
          <ac:spMkLst>
            <pc:docMk/>
            <pc:sldMk cId="1171360924" sldId="284"/>
            <ac:spMk id="2" creationId="{9E9B7ED3-8073-C20A-1714-6ACAC5F547D3}"/>
          </ac:spMkLst>
        </pc:spChg>
        <pc:spChg chg="mod">
          <ac:chgData name="Alberto Ruiz" userId="47fa91d207cfb014" providerId="LiveId" clId="{85FEFC20-368C-4804-AF35-776ECB9C6605}" dt="2025-09-22T17:33:19.287" v="653" actId="26606"/>
          <ac:spMkLst>
            <pc:docMk/>
            <pc:sldMk cId="1171360924" sldId="284"/>
            <ac:spMk id="3" creationId="{405C4A69-8EF1-6B09-E6EF-DB016271CE8D}"/>
          </ac:spMkLst>
        </pc:spChg>
        <pc:spChg chg="add">
          <ac:chgData name="Alberto Ruiz" userId="47fa91d207cfb014" providerId="LiveId" clId="{85FEFC20-368C-4804-AF35-776ECB9C6605}" dt="2025-09-22T17:33:19.287" v="653" actId="26606"/>
          <ac:spMkLst>
            <pc:docMk/>
            <pc:sldMk cId="1171360924" sldId="284"/>
            <ac:spMk id="9" creationId="{B50AB553-2A96-4A92-96F2-93548E096954}"/>
          </ac:spMkLst>
        </pc:spChg>
        <pc:picChg chg="add">
          <ac:chgData name="Alberto Ruiz" userId="47fa91d207cfb014" providerId="LiveId" clId="{85FEFC20-368C-4804-AF35-776ECB9C6605}" dt="2025-09-22T17:33:19.287" v="653" actId="26606"/>
          <ac:picMkLst>
            <pc:docMk/>
            <pc:sldMk cId="1171360924" sldId="284"/>
            <ac:picMk id="5" creationId="{B479978C-E8E9-73DE-D26A-AC615B6F067C}"/>
          </ac:picMkLst>
        </pc:picChg>
      </pc:sldChg>
      <pc:sldChg chg="addSp delSp modSp mod setBg">
        <pc:chgData name="Alberto Ruiz" userId="47fa91d207cfb014" providerId="LiveId" clId="{85FEFC20-368C-4804-AF35-776ECB9C6605}" dt="2025-09-22T17:33:22.102" v="654" actId="26606"/>
        <pc:sldMkLst>
          <pc:docMk/>
          <pc:sldMk cId="2191137854" sldId="285"/>
        </pc:sldMkLst>
        <pc:spChg chg="mod">
          <ac:chgData name="Alberto Ruiz" userId="47fa91d207cfb014" providerId="LiveId" clId="{85FEFC20-368C-4804-AF35-776ECB9C6605}" dt="2025-09-22T17:33:22.102" v="654" actId="26606"/>
          <ac:spMkLst>
            <pc:docMk/>
            <pc:sldMk cId="2191137854" sldId="285"/>
            <ac:spMk id="2" creationId="{ABFE3A89-9F53-E647-8089-194D16148941}"/>
          </ac:spMkLst>
        </pc:spChg>
        <pc:spChg chg="del">
          <ac:chgData name="Alberto Ruiz" userId="47fa91d207cfb014" providerId="LiveId" clId="{85FEFC20-368C-4804-AF35-776ECB9C6605}" dt="2025-09-22T17:33:14.069" v="652"/>
          <ac:spMkLst>
            <pc:docMk/>
            <pc:sldMk cId="2191137854" sldId="285"/>
            <ac:spMk id="3" creationId="{672B73CF-AE51-5EDF-592D-594919D245F5}"/>
          </ac:spMkLst>
        </pc:spChg>
        <pc:spChg chg="add del mod">
          <ac:chgData name="Alberto Ruiz" userId="47fa91d207cfb014" providerId="LiveId" clId="{85FEFC20-368C-4804-AF35-776ECB9C6605}" dt="2025-09-22T17:33:22.102" v="654" actId="26606"/>
          <ac:spMkLst>
            <pc:docMk/>
            <pc:sldMk cId="2191137854" sldId="285"/>
            <ac:spMk id="4" creationId="{01796C77-CE43-0392-6DB4-B2C6027ACE4C}"/>
          </ac:spMkLst>
        </pc:spChg>
        <pc:spChg chg="add">
          <ac:chgData name="Alberto Ruiz" userId="47fa91d207cfb014" providerId="LiveId" clId="{85FEFC20-368C-4804-AF35-776ECB9C6605}" dt="2025-09-22T17:33:22.102" v="654" actId="26606"/>
          <ac:spMkLst>
            <pc:docMk/>
            <pc:sldMk cId="2191137854" sldId="285"/>
            <ac:spMk id="11" creationId="{B50AB553-2A96-4A92-96F2-93548E096954}"/>
          </ac:spMkLst>
        </pc:spChg>
        <pc:graphicFrameChg chg="add">
          <ac:chgData name="Alberto Ruiz" userId="47fa91d207cfb014" providerId="LiveId" clId="{85FEFC20-368C-4804-AF35-776ECB9C6605}" dt="2025-09-22T17:33:22.102" v="654" actId="26606"/>
          <ac:graphicFrameMkLst>
            <pc:docMk/>
            <pc:sldMk cId="2191137854" sldId="285"/>
            <ac:graphicFrameMk id="6" creationId="{68803FBA-CDC4-A27A-4FF9-19F148FE6ACC}"/>
          </ac:graphicFrameMkLst>
        </pc:graphicFrameChg>
        <pc:picChg chg="add">
          <ac:chgData name="Alberto Ruiz" userId="47fa91d207cfb014" providerId="LiveId" clId="{85FEFC20-368C-4804-AF35-776ECB9C6605}" dt="2025-09-22T17:33:22.102" v="654" actId="26606"/>
          <ac:picMkLst>
            <pc:docMk/>
            <pc:sldMk cId="2191137854" sldId="285"/>
            <ac:picMk id="7" creationId="{28B0E58B-43CE-F38C-3089-AD5DA572D1CE}"/>
          </ac:picMkLst>
        </pc:picChg>
      </pc:sldChg>
      <pc:sldChg chg="addSp delSp modSp mod setBg">
        <pc:chgData name="Alberto Ruiz" userId="47fa91d207cfb014" providerId="LiveId" clId="{85FEFC20-368C-4804-AF35-776ECB9C6605}" dt="2025-09-22T17:34:23.969" v="823" actId="26606"/>
        <pc:sldMkLst>
          <pc:docMk/>
          <pc:sldMk cId="3517709361" sldId="286"/>
        </pc:sldMkLst>
        <pc:spChg chg="mod">
          <ac:chgData name="Alberto Ruiz" userId="47fa91d207cfb014" providerId="LiveId" clId="{85FEFC20-368C-4804-AF35-776ECB9C6605}" dt="2025-09-22T17:34:23.969" v="823" actId="26606"/>
          <ac:spMkLst>
            <pc:docMk/>
            <pc:sldMk cId="3517709361" sldId="286"/>
            <ac:spMk id="2" creationId="{1584783C-4642-8645-8CE4-AEB330453362}"/>
          </ac:spMkLst>
        </pc:spChg>
        <pc:spChg chg="del mod">
          <ac:chgData name="Alberto Ruiz" userId="47fa91d207cfb014" providerId="LiveId" clId="{85FEFC20-368C-4804-AF35-776ECB9C6605}" dt="2025-09-22T17:34:23.969" v="823" actId="26606"/>
          <ac:spMkLst>
            <pc:docMk/>
            <pc:sldMk cId="3517709361" sldId="286"/>
            <ac:spMk id="3" creationId="{CE8979AB-AAD8-CD77-807E-09DCF3F9EA1E}"/>
          </ac:spMkLst>
        </pc:spChg>
        <pc:spChg chg="add">
          <ac:chgData name="Alberto Ruiz" userId="47fa91d207cfb014" providerId="LiveId" clId="{85FEFC20-368C-4804-AF35-776ECB9C6605}" dt="2025-09-22T17:34:23.969" v="823" actId="26606"/>
          <ac:spMkLst>
            <pc:docMk/>
            <pc:sldMk cId="3517709361" sldId="286"/>
            <ac:spMk id="10" creationId="{B50AB553-2A96-4A92-96F2-93548E096954}"/>
          </ac:spMkLst>
        </pc:spChg>
        <pc:graphicFrameChg chg="add">
          <ac:chgData name="Alberto Ruiz" userId="47fa91d207cfb014" providerId="LiveId" clId="{85FEFC20-368C-4804-AF35-776ECB9C6605}" dt="2025-09-22T17:34:23.969" v="823" actId="26606"/>
          <ac:graphicFrameMkLst>
            <pc:docMk/>
            <pc:sldMk cId="3517709361" sldId="286"/>
            <ac:graphicFrameMk id="5" creationId="{82A54ED9-EB04-55BE-5451-775EA93A2181}"/>
          </ac:graphicFrameMkLst>
        </pc:graphicFrameChg>
        <pc:picChg chg="add">
          <ac:chgData name="Alberto Ruiz" userId="47fa91d207cfb014" providerId="LiveId" clId="{85FEFC20-368C-4804-AF35-776ECB9C6605}" dt="2025-09-22T17:34:23.969" v="823" actId="26606"/>
          <ac:picMkLst>
            <pc:docMk/>
            <pc:sldMk cId="3517709361" sldId="286"/>
            <ac:picMk id="6" creationId="{47B9660B-B575-E2A8-8E72-0792C9DD478A}"/>
          </ac:picMkLst>
        </pc:picChg>
      </pc:sldChg>
      <pc:sldChg chg="addSp delSp modSp mod setBg">
        <pc:chgData name="Alberto Ruiz" userId="47fa91d207cfb014" providerId="LiveId" clId="{85FEFC20-368C-4804-AF35-776ECB9C6605}" dt="2025-09-22T17:43:37.990" v="919" actId="403"/>
        <pc:sldMkLst>
          <pc:docMk/>
          <pc:sldMk cId="1879621574" sldId="287"/>
        </pc:sldMkLst>
        <pc:spChg chg="mod">
          <ac:chgData name="Alberto Ruiz" userId="47fa91d207cfb014" providerId="LiveId" clId="{85FEFC20-368C-4804-AF35-776ECB9C6605}" dt="2025-09-22T17:43:22.698" v="912" actId="26606"/>
          <ac:spMkLst>
            <pc:docMk/>
            <pc:sldMk cId="1879621574" sldId="287"/>
            <ac:spMk id="2" creationId="{612F7182-9F41-FD06-E3AD-BD719965D20C}"/>
          </ac:spMkLst>
        </pc:spChg>
        <pc:spChg chg="add del mod">
          <ac:chgData name="Alberto Ruiz" userId="47fa91d207cfb014" providerId="LiveId" clId="{85FEFC20-368C-4804-AF35-776ECB9C6605}" dt="2025-09-22T17:43:22.698" v="912" actId="26606"/>
          <ac:spMkLst>
            <pc:docMk/>
            <pc:sldMk cId="1879621574" sldId="287"/>
            <ac:spMk id="3" creationId="{76D47966-5031-3D66-6D76-FBADE9A068BA}"/>
          </ac:spMkLst>
        </pc:spChg>
        <pc:spChg chg="add">
          <ac:chgData name="Alberto Ruiz" userId="47fa91d207cfb014" providerId="LiveId" clId="{85FEFC20-368C-4804-AF35-776ECB9C6605}" dt="2025-09-22T17:43:22.698" v="912" actId="26606"/>
          <ac:spMkLst>
            <pc:docMk/>
            <pc:sldMk cId="1879621574" sldId="287"/>
            <ac:spMk id="8" creationId="{907EF6B7-1338-4443-8C46-6A318D952DFD}"/>
          </ac:spMkLst>
        </pc:spChg>
        <pc:spChg chg="add del">
          <ac:chgData name="Alberto Ruiz" userId="47fa91d207cfb014" providerId="LiveId" clId="{85FEFC20-368C-4804-AF35-776ECB9C6605}" dt="2025-09-22T17:43:20.846" v="909" actId="26606"/>
          <ac:spMkLst>
            <pc:docMk/>
            <pc:sldMk cId="1879621574" sldId="287"/>
            <ac:spMk id="9" creationId="{C0763A76-9F1C-4FC5-82B7-DD475DA461B2}"/>
          </ac:spMkLst>
        </pc:spChg>
        <pc:spChg chg="add del">
          <ac:chgData name="Alberto Ruiz" userId="47fa91d207cfb014" providerId="LiveId" clId="{85FEFC20-368C-4804-AF35-776ECB9C6605}" dt="2025-09-22T17:43:22.694" v="911" actId="26606"/>
          <ac:spMkLst>
            <pc:docMk/>
            <pc:sldMk cId="1879621574" sldId="287"/>
            <ac:spMk id="10" creationId="{E51BA4DF-2BD4-4EC2-B1DB-B27C8AC71864}"/>
          </ac:spMkLst>
        </pc:spChg>
        <pc:spChg chg="add del">
          <ac:chgData name="Alberto Ruiz" userId="47fa91d207cfb014" providerId="LiveId" clId="{85FEFC20-368C-4804-AF35-776ECB9C6605}" dt="2025-09-22T17:43:20.846" v="909" actId="26606"/>
          <ac:spMkLst>
            <pc:docMk/>
            <pc:sldMk cId="1879621574" sldId="287"/>
            <ac:spMk id="11" creationId="{E81BF4F6-F2CF-4984-9D14-D6966D92F99F}"/>
          </ac:spMkLst>
        </pc:spChg>
        <pc:spChg chg="add">
          <ac:chgData name="Alberto Ruiz" userId="47fa91d207cfb014" providerId="LiveId" clId="{85FEFC20-368C-4804-AF35-776ECB9C6605}" dt="2025-09-22T17:43:22.698" v="912" actId="26606"/>
          <ac:spMkLst>
            <pc:docMk/>
            <pc:sldMk cId="1879621574" sldId="287"/>
            <ac:spMk id="12" creationId="{081E4A58-353D-44AE-B2FC-2A74E2E400F7}"/>
          </ac:spMkLst>
        </pc:spChg>
        <pc:spChg chg="add">
          <ac:chgData name="Alberto Ruiz" userId="47fa91d207cfb014" providerId="LiveId" clId="{85FEFC20-368C-4804-AF35-776ECB9C6605}" dt="2025-09-22T17:43:22.698" v="912" actId="26606"/>
          <ac:spMkLst>
            <pc:docMk/>
            <pc:sldMk cId="1879621574" sldId="287"/>
            <ac:spMk id="15" creationId="{DAAE4CDD-124C-4DCF-9584-B6033B545DD5}"/>
          </ac:spMkLst>
        </pc:spChg>
        <pc:spChg chg="add mod">
          <ac:chgData name="Alberto Ruiz" userId="47fa91d207cfb014" providerId="LiveId" clId="{85FEFC20-368C-4804-AF35-776ECB9C6605}" dt="2025-09-22T17:43:37.990" v="919" actId="403"/>
          <ac:spMkLst>
            <pc:docMk/>
            <pc:sldMk cId="1879621574" sldId="287"/>
            <ac:spMk id="16" creationId="{76D47966-5031-3D66-6D76-FBADE9A068BA}"/>
          </ac:spMkLst>
        </pc:spChg>
        <pc:graphicFrameChg chg="add del">
          <ac:chgData name="Alberto Ruiz" userId="47fa91d207cfb014" providerId="LiveId" clId="{85FEFC20-368C-4804-AF35-776ECB9C6605}" dt="2025-09-22T17:43:22.694" v="911" actId="26606"/>
          <ac:graphicFrameMkLst>
            <pc:docMk/>
            <pc:sldMk cId="1879621574" sldId="287"/>
            <ac:graphicFrameMk id="13" creationId="{3F4D215B-7E17-AC58-BA92-48E735FB7B3E}"/>
          </ac:graphicFrameMkLst>
        </pc:graphicFrameChg>
        <pc:picChg chg="add del">
          <ac:chgData name="Alberto Ruiz" userId="47fa91d207cfb014" providerId="LiveId" clId="{85FEFC20-368C-4804-AF35-776ECB9C6605}" dt="2025-09-22T17:43:20.846" v="909" actId="26606"/>
          <ac:picMkLst>
            <pc:docMk/>
            <pc:sldMk cId="1879621574" sldId="287"/>
            <ac:picMk id="5" creationId="{BFEC98EB-EACF-82CD-A050-AE49FD0EF283}"/>
          </ac:picMkLst>
        </pc:picChg>
        <pc:picChg chg="add del">
          <ac:chgData name="Alberto Ruiz" userId="47fa91d207cfb014" providerId="LiveId" clId="{85FEFC20-368C-4804-AF35-776ECB9C6605}" dt="2025-09-22T17:43:22.694" v="911" actId="26606"/>
          <ac:picMkLst>
            <pc:docMk/>
            <pc:sldMk cId="1879621574" sldId="287"/>
            <ac:picMk id="6" creationId="{E693E18E-2EA6-3369-9EA1-24410DBF611A}"/>
          </ac:picMkLst>
        </pc:picChg>
      </pc:sldChg>
      <pc:sldChg chg="addSp delSp modSp mod setBg">
        <pc:chgData name="Alberto Ruiz" userId="47fa91d207cfb014" providerId="LiveId" clId="{85FEFC20-368C-4804-AF35-776ECB9C6605}" dt="2025-09-22T17:37:26.398" v="830" actId="26606"/>
        <pc:sldMkLst>
          <pc:docMk/>
          <pc:sldMk cId="3830168765" sldId="288"/>
        </pc:sldMkLst>
        <pc:spChg chg="mo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2" creationId="{98FCC85D-7A0A-3465-8AA4-E92B73479D3B}"/>
          </ac:spMkLst>
        </pc:spChg>
        <pc:spChg chg="add del mo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3" creationId="{1F0BB944-6E41-D05C-78F9-BDD51114697C}"/>
          </ac:spMkLst>
        </pc:spChg>
        <pc:spChg chg="ad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8" creationId="{1BB867FF-FC45-48F7-8104-F89BE54909F1}"/>
          </ac:spMkLst>
        </pc:spChg>
        <pc:spChg chg="add del">
          <ac:chgData name="Alberto Ruiz" userId="47fa91d207cfb014" providerId="LiveId" clId="{85FEFC20-368C-4804-AF35-776ECB9C6605}" dt="2025-09-22T17:37:26.395" v="829" actId="26606"/>
          <ac:spMkLst>
            <pc:docMk/>
            <pc:sldMk cId="3830168765" sldId="288"/>
            <ac:spMk id="9" creationId="{3ECBE1F1-D69B-4AFA-ABD5-8E41720EF6DE}"/>
          </ac:spMkLst>
        </pc:spChg>
        <pc:spChg chg="add del">
          <ac:chgData name="Alberto Ruiz" userId="47fa91d207cfb014" providerId="LiveId" clId="{85FEFC20-368C-4804-AF35-776ECB9C6605}" dt="2025-09-22T17:37:21.663" v="827" actId="26606"/>
          <ac:spMkLst>
            <pc:docMk/>
            <pc:sldMk cId="3830168765" sldId="288"/>
            <ac:spMk id="10" creationId="{B50AB553-2A96-4A92-96F2-93548E096954}"/>
          </ac:spMkLst>
        </pc:spChg>
        <pc:spChg chg="add del">
          <ac:chgData name="Alberto Ruiz" userId="47fa91d207cfb014" providerId="LiveId" clId="{85FEFC20-368C-4804-AF35-776ECB9C6605}" dt="2025-09-22T17:37:26.395" v="829" actId="26606"/>
          <ac:spMkLst>
            <pc:docMk/>
            <pc:sldMk cId="3830168765" sldId="288"/>
            <ac:spMk id="11" creationId="{603A6265-E10C-4B85-9C20-E75FCAF9CC63}"/>
          </ac:spMkLst>
        </pc:spChg>
        <pc:spChg chg="add del">
          <ac:chgData name="Alberto Ruiz" userId="47fa91d207cfb014" providerId="LiveId" clId="{85FEFC20-368C-4804-AF35-776ECB9C6605}" dt="2025-09-22T17:37:26.395" v="829" actId="26606"/>
          <ac:spMkLst>
            <pc:docMk/>
            <pc:sldMk cId="3830168765" sldId="288"/>
            <ac:spMk id="13" creationId="{1F0BB944-6E41-D05C-78F9-BDD51114697C}"/>
          </ac:spMkLst>
        </pc:spChg>
        <pc:spChg chg="ad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15" creationId="{8BB56887-D0D5-4F0C-9E19-7247EB83C8B7}"/>
          </ac:spMkLst>
        </pc:spChg>
        <pc:spChg chg="ad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16" creationId="{081E4A58-353D-44AE-B2FC-2A74E2E400F7}"/>
          </ac:spMkLst>
        </pc:spChg>
        <pc:spChg chg="add">
          <ac:chgData name="Alberto Ruiz" userId="47fa91d207cfb014" providerId="LiveId" clId="{85FEFC20-368C-4804-AF35-776ECB9C6605}" dt="2025-09-22T17:37:26.398" v="830" actId="26606"/>
          <ac:spMkLst>
            <pc:docMk/>
            <pc:sldMk cId="3830168765" sldId="288"/>
            <ac:spMk id="17" creationId="{1F0BB944-6E41-D05C-78F9-BDD51114697C}"/>
          </ac:spMkLst>
        </pc:spChg>
        <pc:graphicFrameChg chg="add del">
          <ac:chgData name="Alberto Ruiz" userId="47fa91d207cfb014" providerId="LiveId" clId="{85FEFC20-368C-4804-AF35-776ECB9C6605}" dt="2025-09-22T17:37:21.663" v="827" actId="26606"/>
          <ac:graphicFrameMkLst>
            <pc:docMk/>
            <pc:sldMk cId="3830168765" sldId="288"/>
            <ac:graphicFrameMk id="5" creationId="{9C743199-8B13-0AB1-86A1-C3A2B5B376B5}"/>
          </ac:graphicFrameMkLst>
        </pc:graphicFrameChg>
        <pc:picChg chg="add del">
          <ac:chgData name="Alberto Ruiz" userId="47fa91d207cfb014" providerId="LiveId" clId="{85FEFC20-368C-4804-AF35-776ECB9C6605}" dt="2025-09-22T17:37:21.663" v="827" actId="26606"/>
          <ac:picMkLst>
            <pc:docMk/>
            <pc:sldMk cId="3830168765" sldId="288"/>
            <ac:picMk id="6" creationId="{A77471C1-8FD3-CD75-35DE-C88AD0DCE570}"/>
          </ac:picMkLst>
        </pc:picChg>
        <pc:picChg chg="add del">
          <ac:chgData name="Alberto Ruiz" userId="47fa91d207cfb014" providerId="LiveId" clId="{85FEFC20-368C-4804-AF35-776ECB9C6605}" dt="2025-09-22T17:37:26.395" v="829" actId="26606"/>
          <ac:picMkLst>
            <pc:docMk/>
            <pc:sldMk cId="3830168765" sldId="288"/>
            <ac:picMk id="12" creationId="{8257D448-63E6-A887-9AD8-DA0C6CD3D854}"/>
          </ac:picMkLst>
        </pc:picChg>
      </pc:sldChg>
      <pc:sldChg chg="addSp modSp mod setBg">
        <pc:chgData name="Alberto Ruiz" userId="47fa91d207cfb014" providerId="LiveId" clId="{85FEFC20-368C-4804-AF35-776ECB9C6605}" dt="2025-09-22T17:50:31.496" v="972" actId="26606"/>
        <pc:sldMkLst>
          <pc:docMk/>
          <pc:sldMk cId="4136905644" sldId="289"/>
        </pc:sldMkLst>
        <pc:spChg chg="mod">
          <ac:chgData name="Alberto Ruiz" userId="47fa91d207cfb014" providerId="LiveId" clId="{85FEFC20-368C-4804-AF35-776ECB9C6605}" dt="2025-09-22T17:50:31.496" v="972" actId="26606"/>
          <ac:spMkLst>
            <pc:docMk/>
            <pc:sldMk cId="4136905644" sldId="289"/>
            <ac:spMk id="2" creationId="{4093FC70-9DA3-D818-18AC-CF32F171D3F8}"/>
          </ac:spMkLst>
        </pc:spChg>
        <pc:spChg chg="mod">
          <ac:chgData name="Alberto Ruiz" userId="47fa91d207cfb014" providerId="LiveId" clId="{85FEFC20-368C-4804-AF35-776ECB9C6605}" dt="2025-09-22T17:50:31.496" v="972" actId="26606"/>
          <ac:spMkLst>
            <pc:docMk/>
            <pc:sldMk cId="4136905644" sldId="289"/>
            <ac:spMk id="3" creationId="{BF64F995-9392-7B06-E545-0FCACAD96D6C}"/>
          </ac:spMkLst>
        </pc:spChg>
        <pc:spChg chg="add">
          <ac:chgData name="Alberto Ruiz" userId="47fa91d207cfb014" providerId="LiveId" clId="{85FEFC20-368C-4804-AF35-776ECB9C6605}" dt="2025-09-22T17:50:31.496" v="972" actId="26606"/>
          <ac:spMkLst>
            <pc:docMk/>
            <pc:sldMk cId="4136905644" sldId="289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09-22T17:50:31.496" v="972" actId="26606"/>
          <ac:spMkLst>
            <pc:docMk/>
            <pc:sldMk cId="4136905644" sldId="289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09-22T17:50:31.496" v="972" actId="26606"/>
          <ac:spMkLst>
            <pc:docMk/>
            <pc:sldMk cId="4136905644" sldId="289"/>
            <ac:spMk id="12" creationId="{081E4A58-353D-44AE-B2FC-2A74E2E400F7}"/>
          </ac:spMkLst>
        </pc:spChg>
      </pc:sldChg>
      <pc:sldChg chg="addSp modSp new mod">
        <pc:chgData name="Alberto Ruiz" userId="47fa91d207cfb014" providerId="LiveId" clId="{85FEFC20-368C-4804-AF35-776ECB9C6605}" dt="2025-09-22T17:32:08.362" v="651" actId="1076"/>
        <pc:sldMkLst>
          <pc:docMk/>
          <pc:sldMk cId="908033775" sldId="290"/>
        </pc:sldMkLst>
        <pc:picChg chg="add mod">
          <ac:chgData name="Alberto Ruiz" userId="47fa91d207cfb014" providerId="LiveId" clId="{85FEFC20-368C-4804-AF35-776ECB9C6605}" dt="2025-09-22T17:32:08.362" v="651" actId="1076"/>
          <ac:picMkLst>
            <pc:docMk/>
            <pc:sldMk cId="908033775" sldId="290"/>
            <ac:picMk id="4" creationId="{4410BA28-5291-B6D9-2E82-EB889F0534E9}"/>
          </ac:picMkLst>
        </pc:picChg>
      </pc:sldChg>
      <pc:sldChg chg="addSp modSp new mod setBg">
        <pc:chgData name="Alberto Ruiz" userId="47fa91d207cfb014" providerId="LiveId" clId="{85FEFC20-368C-4804-AF35-776ECB9C6605}" dt="2025-09-22T17:40:39.585" v="866" actId="26606"/>
        <pc:sldMkLst>
          <pc:docMk/>
          <pc:sldMk cId="1166698697" sldId="291"/>
        </pc:sldMkLst>
        <pc:spChg chg="mod">
          <ac:chgData name="Alberto Ruiz" userId="47fa91d207cfb014" providerId="LiveId" clId="{85FEFC20-368C-4804-AF35-776ECB9C6605}" dt="2025-09-22T17:40:39.585" v="866" actId="26606"/>
          <ac:spMkLst>
            <pc:docMk/>
            <pc:sldMk cId="1166698697" sldId="291"/>
            <ac:spMk id="2" creationId="{8AB75047-F6F8-970E-5A6C-27B2CFA7AFDD}"/>
          </ac:spMkLst>
        </pc:spChg>
        <pc:spChg chg="mod">
          <ac:chgData name="Alberto Ruiz" userId="47fa91d207cfb014" providerId="LiveId" clId="{85FEFC20-368C-4804-AF35-776ECB9C6605}" dt="2025-09-22T17:40:39.585" v="866" actId="26606"/>
          <ac:spMkLst>
            <pc:docMk/>
            <pc:sldMk cId="1166698697" sldId="291"/>
            <ac:spMk id="3" creationId="{098EE420-9833-68E1-0922-95827DC2590D}"/>
          </ac:spMkLst>
        </pc:spChg>
        <pc:spChg chg="add">
          <ac:chgData name="Alberto Ruiz" userId="47fa91d207cfb014" providerId="LiveId" clId="{85FEFC20-368C-4804-AF35-776ECB9C6605}" dt="2025-09-22T17:40:39.585" v="866" actId="26606"/>
          <ac:spMkLst>
            <pc:docMk/>
            <pc:sldMk cId="1166698697" sldId="291"/>
            <ac:spMk id="8" creationId="{1BB867FF-FC45-48F7-8104-F89BE54909F1}"/>
          </ac:spMkLst>
        </pc:spChg>
        <pc:spChg chg="add">
          <ac:chgData name="Alberto Ruiz" userId="47fa91d207cfb014" providerId="LiveId" clId="{85FEFC20-368C-4804-AF35-776ECB9C6605}" dt="2025-09-22T17:40:39.585" v="866" actId="26606"/>
          <ac:spMkLst>
            <pc:docMk/>
            <pc:sldMk cId="1166698697" sldId="291"/>
            <ac:spMk id="10" creationId="{8BB56887-D0D5-4F0C-9E19-7247EB83C8B7}"/>
          </ac:spMkLst>
        </pc:spChg>
        <pc:spChg chg="add">
          <ac:chgData name="Alberto Ruiz" userId="47fa91d207cfb014" providerId="LiveId" clId="{85FEFC20-368C-4804-AF35-776ECB9C6605}" dt="2025-09-22T17:40:39.585" v="866" actId="26606"/>
          <ac:spMkLst>
            <pc:docMk/>
            <pc:sldMk cId="1166698697" sldId="291"/>
            <ac:spMk id="12" creationId="{081E4A58-353D-44AE-B2FC-2A74E2E400F7}"/>
          </ac:spMkLst>
        </pc:spChg>
      </pc:sldChg>
      <pc:sldChg chg="addSp delSp modSp new mod setBg">
        <pc:chgData name="Alberto Ruiz" userId="47fa91d207cfb014" providerId="LiveId" clId="{85FEFC20-368C-4804-AF35-776ECB9C6605}" dt="2025-09-22T17:40:43.425" v="867" actId="26606"/>
        <pc:sldMkLst>
          <pc:docMk/>
          <pc:sldMk cId="1202599591" sldId="292"/>
        </pc:sldMkLst>
        <pc:spChg chg="mod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2" creationId="{D23EC2D5-A20B-1425-7863-8A1AC7A1F990}"/>
          </ac:spMkLst>
        </pc:spChg>
        <pc:spChg chg="mod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3" creationId="{CB2706AC-E148-6A74-C8E2-BDD55659C015}"/>
          </ac:spMkLst>
        </pc:spChg>
        <pc:spChg chg="add del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9" creationId="{B50AB553-2A96-4A92-96F2-93548E096954}"/>
          </ac:spMkLst>
        </pc:spChg>
        <pc:spChg chg="add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14" creationId="{4F7EBAE4-9945-4473-9E34-B2C66EA0F03D}"/>
          </ac:spMkLst>
        </pc:spChg>
        <pc:spChg chg="add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16" creationId="{70BEB1E7-2F88-40BC-B73D-42E5B6F80BFC}"/>
          </ac:spMkLst>
        </pc:spChg>
        <pc:spChg chg="add">
          <ac:chgData name="Alberto Ruiz" userId="47fa91d207cfb014" providerId="LiveId" clId="{85FEFC20-368C-4804-AF35-776ECB9C6605}" dt="2025-09-22T17:40:43.425" v="867" actId="26606"/>
          <ac:spMkLst>
            <pc:docMk/>
            <pc:sldMk cId="1202599591" sldId="292"/>
            <ac:spMk id="18" creationId="{A7B99495-F43F-4D80-A44F-2CB4764EB90B}"/>
          </ac:spMkLst>
        </pc:spChg>
        <pc:picChg chg="add mod ord">
          <ac:chgData name="Alberto Ruiz" userId="47fa91d207cfb014" providerId="LiveId" clId="{85FEFC20-368C-4804-AF35-776ECB9C6605}" dt="2025-09-22T17:40:43.425" v="867" actId="26606"/>
          <ac:picMkLst>
            <pc:docMk/>
            <pc:sldMk cId="1202599591" sldId="292"/>
            <ac:picMk id="5" creationId="{38C5680C-BA32-D902-B6BD-FB93981B5DF9}"/>
          </ac:picMkLst>
        </pc:picChg>
      </pc:sldChg>
      <pc:sldChg chg="addSp delSp modSp new mod setBg">
        <pc:chgData name="Alberto Ruiz" userId="47fa91d207cfb014" providerId="LiveId" clId="{85FEFC20-368C-4804-AF35-776ECB9C6605}" dt="2025-09-22T17:41:06.240" v="872" actId="26606"/>
        <pc:sldMkLst>
          <pc:docMk/>
          <pc:sldMk cId="1002008813" sldId="293"/>
        </pc:sldMkLst>
        <pc:spChg chg="mod">
          <ac:chgData name="Alberto Ruiz" userId="47fa91d207cfb014" providerId="LiveId" clId="{85FEFC20-368C-4804-AF35-776ECB9C6605}" dt="2025-09-22T17:40:47.775" v="868" actId="26606"/>
          <ac:spMkLst>
            <pc:docMk/>
            <pc:sldMk cId="1002008813" sldId="293"/>
            <ac:spMk id="2" creationId="{0A280DAC-35A6-B674-765F-F46EACDA9C88}"/>
          </ac:spMkLst>
        </pc:spChg>
        <pc:spChg chg="del mod">
          <ac:chgData name="Alberto Ruiz" userId="47fa91d207cfb014" providerId="LiveId" clId="{85FEFC20-368C-4804-AF35-776ECB9C6605}" dt="2025-09-22T17:40:47.775" v="868" actId="26606"/>
          <ac:spMkLst>
            <pc:docMk/>
            <pc:sldMk cId="1002008813" sldId="293"/>
            <ac:spMk id="3" creationId="{B32C8D69-8AE3-2EB0-9770-B9D683B85F45}"/>
          </ac:spMkLst>
        </pc:spChg>
        <pc:spChg chg="add del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10" creationId="{4F7EBAE4-9945-4473-9E34-B2C66EA0F03D}"/>
          </ac:spMkLst>
        </pc:spChg>
        <pc:spChg chg="add del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12" creationId="{70BEB1E7-2F88-40BC-B73D-42E5B6F80BFC}"/>
          </ac:spMkLst>
        </pc:spChg>
        <pc:spChg chg="add del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14" creationId="{A7B99495-F43F-4D80-A44F-2CB4764EB90B}"/>
          </ac:spMkLst>
        </pc:spChg>
        <pc:spChg chg="add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19" creationId="{4F7EBAE4-9945-4473-9E34-B2C66EA0F03D}"/>
          </ac:spMkLst>
        </pc:spChg>
        <pc:spChg chg="add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21" creationId="{70BEB1E7-2F88-40BC-B73D-42E5B6F80BFC}"/>
          </ac:spMkLst>
        </pc:spChg>
        <pc:spChg chg="add">
          <ac:chgData name="Alberto Ruiz" userId="47fa91d207cfb014" providerId="LiveId" clId="{85FEFC20-368C-4804-AF35-776ECB9C6605}" dt="2025-09-22T17:41:06.240" v="872" actId="26606"/>
          <ac:spMkLst>
            <pc:docMk/>
            <pc:sldMk cId="1002008813" sldId="293"/>
            <ac:spMk id="23" creationId="{A7B99495-F43F-4D80-A44F-2CB4764EB90B}"/>
          </ac:spMkLst>
        </pc:spChg>
        <pc:graphicFrameChg chg="add mod modGraphic">
          <ac:chgData name="Alberto Ruiz" userId="47fa91d207cfb014" providerId="LiveId" clId="{85FEFC20-368C-4804-AF35-776ECB9C6605}" dt="2025-09-22T17:41:06.240" v="872" actId="26606"/>
          <ac:graphicFrameMkLst>
            <pc:docMk/>
            <pc:sldMk cId="1002008813" sldId="293"/>
            <ac:graphicFrameMk id="5" creationId="{5D007E00-7B32-3A29-1493-15FF2A6C0059}"/>
          </ac:graphicFrameMkLst>
        </pc:graphicFrameChg>
        <pc:picChg chg="add mod">
          <ac:chgData name="Alberto Ruiz" userId="47fa91d207cfb014" providerId="LiveId" clId="{85FEFC20-368C-4804-AF35-776ECB9C6605}" dt="2025-09-22T17:41:06.240" v="872" actId="26606"/>
          <ac:picMkLst>
            <pc:docMk/>
            <pc:sldMk cId="1002008813" sldId="293"/>
            <ac:picMk id="6" creationId="{6053282A-3769-78DA-3924-823B658EFCA1}"/>
          </ac:picMkLst>
        </pc:picChg>
      </pc:sldChg>
      <pc:sldChg chg="addSp modSp new mod setBg">
        <pc:chgData name="Alberto Ruiz" userId="47fa91d207cfb014" providerId="LiveId" clId="{85FEFC20-368C-4804-AF35-776ECB9C6605}" dt="2025-09-22T17:41:11.634" v="873" actId="26606"/>
        <pc:sldMkLst>
          <pc:docMk/>
          <pc:sldMk cId="1442277376" sldId="294"/>
        </pc:sldMkLst>
        <pc:spChg chg="mod">
          <ac:chgData name="Alberto Ruiz" userId="47fa91d207cfb014" providerId="LiveId" clId="{85FEFC20-368C-4804-AF35-776ECB9C6605}" dt="2025-09-22T17:41:11.634" v="873" actId="26606"/>
          <ac:spMkLst>
            <pc:docMk/>
            <pc:sldMk cId="1442277376" sldId="294"/>
            <ac:spMk id="2" creationId="{2722E11A-2181-2AD5-DE03-03E6248FF036}"/>
          </ac:spMkLst>
        </pc:spChg>
        <pc:spChg chg="mod">
          <ac:chgData name="Alberto Ruiz" userId="47fa91d207cfb014" providerId="LiveId" clId="{85FEFC20-368C-4804-AF35-776ECB9C6605}" dt="2025-09-22T17:41:11.634" v="873" actId="26606"/>
          <ac:spMkLst>
            <pc:docMk/>
            <pc:sldMk cId="1442277376" sldId="294"/>
            <ac:spMk id="3" creationId="{526C8C44-979F-E909-07B0-DD8070C13F44}"/>
          </ac:spMkLst>
        </pc:spChg>
        <pc:spChg chg="add">
          <ac:chgData name="Alberto Ruiz" userId="47fa91d207cfb014" providerId="LiveId" clId="{85FEFC20-368C-4804-AF35-776ECB9C6605}" dt="2025-09-22T17:41:11.634" v="873" actId="26606"/>
          <ac:spMkLst>
            <pc:docMk/>
            <pc:sldMk cId="1442277376" sldId="294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09-22T17:41:11.634" v="873" actId="26606"/>
          <ac:spMkLst>
            <pc:docMk/>
            <pc:sldMk cId="1442277376" sldId="294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09-22T17:41:11.634" v="873" actId="26606"/>
          <ac:spMkLst>
            <pc:docMk/>
            <pc:sldMk cId="1442277376" sldId="294"/>
            <ac:spMk id="12" creationId="{081E4A58-353D-44AE-B2FC-2A74E2E400F7}"/>
          </ac:spMkLst>
        </pc:spChg>
      </pc:sldChg>
      <pc:sldChg chg="addSp modSp new mod">
        <pc:chgData name="Alberto Ruiz" userId="47fa91d207cfb014" providerId="LiveId" clId="{85FEFC20-368C-4804-AF35-776ECB9C6605}" dt="2025-09-22T17:42:43.750" v="903" actId="1076"/>
        <pc:sldMkLst>
          <pc:docMk/>
          <pc:sldMk cId="77324183" sldId="295"/>
        </pc:sldMkLst>
        <pc:spChg chg="mod">
          <ac:chgData name="Alberto Ruiz" userId="47fa91d207cfb014" providerId="LiveId" clId="{85FEFC20-368C-4804-AF35-776ECB9C6605}" dt="2025-09-22T17:42:38.613" v="901" actId="20577"/>
          <ac:spMkLst>
            <pc:docMk/>
            <pc:sldMk cId="77324183" sldId="295"/>
            <ac:spMk id="2" creationId="{8AAEA3D3-35A6-CAD0-CDC3-EBEC16437399}"/>
          </ac:spMkLst>
        </pc:spChg>
        <pc:picChg chg="add mod">
          <ac:chgData name="Alberto Ruiz" userId="47fa91d207cfb014" providerId="LiveId" clId="{85FEFC20-368C-4804-AF35-776ECB9C6605}" dt="2025-09-22T17:42:43.750" v="903" actId="1076"/>
          <ac:picMkLst>
            <pc:docMk/>
            <pc:sldMk cId="77324183" sldId="295"/>
            <ac:picMk id="5" creationId="{B9135011-788E-FA31-6395-DD631D533209}"/>
          </ac:picMkLst>
        </pc:picChg>
      </pc:sldChg>
      <pc:sldChg chg="addSp new">
        <pc:chgData name="Alberto Ruiz" userId="47fa91d207cfb014" providerId="LiveId" clId="{85FEFC20-368C-4804-AF35-776ECB9C6605}" dt="2025-09-22T17:46:04.128" v="922"/>
        <pc:sldMkLst>
          <pc:docMk/>
          <pc:sldMk cId="750532084" sldId="296"/>
        </pc:sldMkLst>
        <pc:spChg chg="add">
          <ac:chgData name="Alberto Ruiz" userId="47fa91d207cfb014" providerId="LiveId" clId="{85FEFC20-368C-4804-AF35-776ECB9C6605}" dt="2025-09-22T17:46:01.009" v="921"/>
          <ac:spMkLst>
            <pc:docMk/>
            <pc:sldMk cId="750532084" sldId="296"/>
            <ac:spMk id="4" creationId="{DA4CE241-1848-4361-B7D5-5CB535C6F2C2}"/>
          </ac:spMkLst>
        </pc:spChg>
        <pc:picChg chg="add">
          <ac:chgData name="Alberto Ruiz" userId="47fa91d207cfb014" providerId="LiveId" clId="{85FEFC20-368C-4804-AF35-776ECB9C6605}" dt="2025-09-22T17:46:04.128" v="922"/>
          <ac:picMkLst>
            <pc:docMk/>
            <pc:sldMk cId="750532084" sldId="296"/>
            <ac:picMk id="5" creationId="{1E8802AF-39FF-91A8-9E9B-BA692C70D7CE}"/>
          </ac:picMkLst>
        </pc:picChg>
      </pc:sldChg>
      <pc:sldChg chg="addSp modSp new mod setBg">
        <pc:chgData name="Alberto Ruiz" userId="47fa91d207cfb014" providerId="LiveId" clId="{85FEFC20-368C-4804-AF35-776ECB9C6605}" dt="2025-09-22T17:47:40.036" v="942" actId="26606"/>
        <pc:sldMkLst>
          <pc:docMk/>
          <pc:sldMk cId="77769760" sldId="297"/>
        </pc:sldMkLst>
        <pc:spChg chg="mod">
          <ac:chgData name="Alberto Ruiz" userId="47fa91d207cfb014" providerId="LiveId" clId="{85FEFC20-368C-4804-AF35-776ECB9C6605}" dt="2025-09-22T17:47:40.036" v="942" actId="26606"/>
          <ac:spMkLst>
            <pc:docMk/>
            <pc:sldMk cId="77769760" sldId="297"/>
            <ac:spMk id="2" creationId="{53A80474-D93C-1832-B0FE-962D7191606B}"/>
          </ac:spMkLst>
        </pc:spChg>
        <pc:spChg chg="mod">
          <ac:chgData name="Alberto Ruiz" userId="47fa91d207cfb014" providerId="LiveId" clId="{85FEFC20-368C-4804-AF35-776ECB9C6605}" dt="2025-09-22T17:47:40.036" v="942" actId="26606"/>
          <ac:spMkLst>
            <pc:docMk/>
            <pc:sldMk cId="77769760" sldId="297"/>
            <ac:spMk id="3" creationId="{EBE1CEC6-6077-3179-E03D-B41BE656E126}"/>
          </ac:spMkLst>
        </pc:spChg>
        <pc:spChg chg="add">
          <ac:chgData name="Alberto Ruiz" userId="47fa91d207cfb014" providerId="LiveId" clId="{85FEFC20-368C-4804-AF35-776ECB9C6605}" dt="2025-09-22T17:47:40.036" v="942" actId="26606"/>
          <ac:spMkLst>
            <pc:docMk/>
            <pc:sldMk cId="77769760" sldId="297"/>
            <ac:spMk id="8" creationId="{907EF6B7-1338-4443-8C46-6A318D952DFD}"/>
          </ac:spMkLst>
        </pc:spChg>
        <pc:spChg chg="add">
          <ac:chgData name="Alberto Ruiz" userId="47fa91d207cfb014" providerId="LiveId" clId="{85FEFC20-368C-4804-AF35-776ECB9C6605}" dt="2025-09-22T17:47:40.036" v="942" actId="26606"/>
          <ac:spMkLst>
            <pc:docMk/>
            <pc:sldMk cId="77769760" sldId="297"/>
            <ac:spMk id="10" creationId="{DAAE4CDD-124C-4DCF-9584-B6033B545DD5}"/>
          </ac:spMkLst>
        </pc:spChg>
        <pc:spChg chg="add">
          <ac:chgData name="Alberto Ruiz" userId="47fa91d207cfb014" providerId="LiveId" clId="{85FEFC20-368C-4804-AF35-776ECB9C6605}" dt="2025-09-22T17:47:40.036" v="942" actId="26606"/>
          <ac:spMkLst>
            <pc:docMk/>
            <pc:sldMk cId="77769760" sldId="297"/>
            <ac:spMk id="12" creationId="{081E4A58-353D-44AE-B2FC-2A74E2E400F7}"/>
          </ac:spMkLst>
        </pc:spChg>
      </pc:sldChg>
      <pc:sldChg chg="addSp modSp new mod setBg">
        <pc:chgData name="Alberto Ruiz" userId="47fa91d207cfb014" providerId="LiveId" clId="{85FEFC20-368C-4804-AF35-776ECB9C6605}" dt="2025-09-22T17:50:34.819" v="973" actId="26606"/>
        <pc:sldMkLst>
          <pc:docMk/>
          <pc:sldMk cId="91347579" sldId="298"/>
        </pc:sldMkLst>
        <pc:spChg chg="mo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2" creationId="{439A119C-47B7-BB27-286B-CA8CB3D0F68A}"/>
          </ac:spMkLst>
        </pc:spChg>
        <pc:spChg chg="mo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3" creationId="{92B29C5B-2988-EE63-FF31-570D12A64842}"/>
          </ac:spMkLst>
        </pc:spChg>
        <pc:spChg chg="ad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8" creationId="{C2554CA6-288E-4202-BC52-2E5A8F0C0AED}"/>
          </ac:spMkLst>
        </pc:spChg>
        <pc:spChg chg="ad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10" creationId="{B10BB131-AC8E-4A8E-A5D1-36260F720C3B}"/>
          </ac:spMkLst>
        </pc:spChg>
        <pc:spChg chg="ad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12" creationId="{5B7778FC-632E-4DCA-A7CB-0D7731CCF970}"/>
          </ac:spMkLst>
        </pc:spChg>
        <pc:spChg chg="add">
          <ac:chgData name="Alberto Ruiz" userId="47fa91d207cfb014" providerId="LiveId" clId="{85FEFC20-368C-4804-AF35-776ECB9C6605}" dt="2025-09-22T17:50:34.819" v="973" actId="26606"/>
          <ac:spMkLst>
            <pc:docMk/>
            <pc:sldMk cId="91347579" sldId="298"/>
            <ac:spMk id="14" creationId="{FA23A907-97FB-4A8F-880A-DD77401C4296}"/>
          </ac:spMkLst>
        </pc:spChg>
      </pc:sldChg>
      <pc:sldChg chg="addSp modSp new mod setBg">
        <pc:chgData name="Alberto Ruiz" userId="47fa91d207cfb014" providerId="LiveId" clId="{85FEFC20-368C-4804-AF35-776ECB9C6605}" dt="2025-09-22T17:50:40.693" v="974" actId="26606"/>
        <pc:sldMkLst>
          <pc:docMk/>
          <pc:sldMk cId="1217792650" sldId="299"/>
        </pc:sldMkLst>
        <pc:spChg chg="mod">
          <ac:chgData name="Alberto Ruiz" userId="47fa91d207cfb014" providerId="LiveId" clId="{85FEFC20-368C-4804-AF35-776ECB9C6605}" dt="2025-09-22T17:50:40.693" v="974" actId="26606"/>
          <ac:spMkLst>
            <pc:docMk/>
            <pc:sldMk cId="1217792650" sldId="299"/>
            <ac:spMk id="2" creationId="{17EC6AB7-B63F-C659-19F6-8715C295949F}"/>
          </ac:spMkLst>
        </pc:spChg>
        <pc:spChg chg="mod">
          <ac:chgData name="Alberto Ruiz" userId="47fa91d207cfb014" providerId="LiveId" clId="{85FEFC20-368C-4804-AF35-776ECB9C6605}" dt="2025-09-22T17:50:40.693" v="974" actId="26606"/>
          <ac:spMkLst>
            <pc:docMk/>
            <pc:sldMk cId="1217792650" sldId="299"/>
            <ac:spMk id="3" creationId="{B5FB16C3-BE2E-343D-4BC6-C04D119F32E2}"/>
          </ac:spMkLst>
        </pc:spChg>
        <pc:spChg chg="add">
          <ac:chgData name="Alberto Ruiz" userId="47fa91d207cfb014" providerId="LiveId" clId="{85FEFC20-368C-4804-AF35-776ECB9C6605}" dt="2025-09-22T17:50:40.693" v="974" actId="26606"/>
          <ac:spMkLst>
            <pc:docMk/>
            <pc:sldMk cId="1217792650" sldId="299"/>
            <ac:spMk id="9" creationId="{3ECBE1F1-D69B-4AFA-ABD5-8E41720EF6DE}"/>
          </ac:spMkLst>
        </pc:spChg>
        <pc:spChg chg="add">
          <ac:chgData name="Alberto Ruiz" userId="47fa91d207cfb014" providerId="LiveId" clId="{85FEFC20-368C-4804-AF35-776ECB9C6605}" dt="2025-09-22T17:50:40.693" v="974" actId="26606"/>
          <ac:spMkLst>
            <pc:docMk/>
            <pc:sldMk cId="1217792650" sldId="299"/>
            <ac:spMk id="11" creationId="{603A6265-E10C-4B85-9C20-E75FCAF9CC63}"/>
          </ac:spMkLst>
        </pc:spChg>
        <pc:picChg chg="add">
          <ac:chgData name="Alberto Ruiz" userId="47fa91d207cfb014" providerId="LiveId" clId="{85FEFC20-368C-4804-AF35-776ECB9C6605}" dt="2025-09-22T17:50:40.693" v="974" actId="26606"/>
          <ac:picMkLst>
            <pc:docMk/>
            <pc:sldMk cId="1217792650" sldId="299"/>
            <ac:picMk id="5" creationId="{3851D65B-788B-D2C4-F95B-F54E9F2AD395}"/>
          </ac:picMkLst>
        </pc:picChg>
      </pc:sldChg>
      <pc:sldChg chg="addSp delSp modSp new mod setBg">
        <pc:chgData name="Alberto Ruiz" userId="47fa91d207cfb014" providerId="LiveId" clId="{85FEFC20-368C-4804-AF35-776ECB9C6605}" dt="2025-09-22T17:50:48.851" v="975" actId="26606"/>
        <pc:sldMkLst>
          <pc:docMk/>
          <pc:sldMk cId="2365938747" sldId="300"/>
        </pc:sldMkLst>
        <pc:spChg chg="mod">
          <ac:chgData name="Alberto Ruiz" userId="47fa91d207cfb014" providerId="LiveId" clId="{85FEFC20-368C-4804-AF35-776ECB9C6605}" dt="2025-09-22T17:50:48.851" v="975" actId="26606"/>
          <ac:spMkLst>
            <pc:docMk/>
            <pc:sldMk cId="2365938747" sldId="300"/>
            <ac:spMk id="2" creationId="{0E1B263D-4BDC-4B96-2F92-57A9600F0136}"/>
          </ac:spMkLst>
        </pc:spChg>
        <pc:spChg chg="del mod">
          <ac:chgData name="Alberto Ruiz" userId="47fa91d207cfb014" providerId="LiveId" clId="{85FEFC20-368C-4804-AF35-776ECB9C6605}" dt="2025-09-22T17:50:48.851" v="975" actId="26606"/>
          <ac:spMkLst>
            <pc:docMk/>
            <pc:sldMk cId="2365938747" sldId="300"/>
            <ac:spMk id="3" creationId="{C15A4D49-306E-A3E0-887F-05ECDE5438B7}"/>
          </ac:spMkLst>
        </pc:spChg>
        <pc:spChg chg="add">
          <ac:chgData name="Alberto Ruiz" userId="47fa91d207cfb014" providerId="LiveId" clId="{85FEFC20-368C-4804-AF35-776ECB9C6605}" dt="2025-09-22T17:50:48.851" v="975" actId="26606"/>
          <ac:spMkLst>
            <pc:docMk/>
            <pc:sldMk cId="2365938747" sldId="300"/>
            <ac:spMk id="9" creationId="{AE2B703B-46F9-481A-A605-82E2A828C4FA}"/>
          </ac:spMkLst>
        </pc:spChg>
        <pc:spChg chg="add">
          <ac:chgData name="Alberto Ruiz" userId="47fa91d207cfb014" providerId="LiveId" clId="{85FEFC20-368C-4804-AF35-776ECB9C6605}" dt="2025-09-22T17:50:48.851" v="975" actId="26606"/>
          <ac:spMkLst>
            <pc:docMk/>
            <pc:sldMk cId="2365938747" sldId="300"/>
            <ac:spMk id="11" creationId="{F13BE4D7-0C3D-4906-B230-A1C5B4665CCF}"/>
          </ac:spMkLst>
        </pc:spChg>
        <pc:graphicFrameChg chg="add">
          <ac:chgData name="Alberto Ruiz" userId="47fa91d207cfb014" providerId="LiveId" clId="{85FEFC20-368C-4804-AF35-776ECB9C6605}" dt="2025-09-22T17:50:48.851" v="975" actId="26606"/>
          <ac:graphicFrameMkLst>
            <pc:docMk/>
            <pc:sldMk cId="2365938747" sldId="300"/>
            <ac:graphicFrameMk id="5" creationId="{504ED92C-1574-3C94-BB13-0E707F47B11F}"/>
          </ac:graphicFrameMkLst>
        </pc:graphicFrameChg>
      </pc:sldChg>
    </pc:docChg>
  </pc:docChgLst>
  <pc:docChgLst>
    <pc:chgData name="Alberto Ruiz" userId="47fa91d207cfb014" providerId="LiveId" clId="{9743E567-337F-4C21-A62A-0C7FCC4B4E77}"/>
    <pc:docChg chg="undo custSel addSld delSld modSld">
      <pc:chgData name="Alberto Ruiz" userId="47fa91d207cfb014" providerId="LiveId" clId="{9743E567-337F-4C21-A62A-0C7FCC4B4E77}" dt="2025-09-23T15:33:58.523" v="1648" actId="26606"/>
      <pc:docMkLst>
        <pc:docMk/>
      </pc:docMkLst>
      <pc:sldChg chg="addSp delSp modSp mod">
        <pc:chgData name="Alberto Ruiz" userId="47fa91d207cfb014" providerId="LiveId" clId="{9743E567-337F-4C21-A62A-0C7FCC4B4E77}" dt="2025-09-18T06:31:18.816" v="0" actId="478"/>
        <pc:sldMkLst>
          <pc:docMk/>
          <pc:sldMk cId="4108739217" sldId="256"/>
        </pc:sldMkLst>
        <pc:spChg chg="add mod">
          <ac:chgData name="Alberto Ruiz" userId="47fa91d207cfb014" providerId="LiveId" clId="{9743E567-337F-4C21-A62A-0C7FCC4B4E77}" dt="2025-09-18T06:31:18.816" v="0" actId="478"/>
          <ac:spMkLst>
            <pc:docMk/>
            <pc:sldMk cId="4108739217" sldId="256"/>
            <ac:spMk id="5" creationId="{BB076771-2AA0-A9C7-C61D-786423133F2C}"/>
          </ac:spMkLst>
        </pc:spChg>
      </pc:sldChg>
      <pc:sldChg chg="del">
        <pc:chgData name="Alberto Ruiz" userId="47fa91d207cfb014" providerId="LiveId" clId="{9743E567-337F-4C21-A62A-0C7FCC4B4E77}" dt="2025-09-23T10:52:57.600" v="2" actId="47"/>
        <pc:sldMkLst>
          <pc:docMk/>
          <pc:sldMk cId="2624861979" sldId="282"/>
        </pc:sldMkLst>
      </pc:sldChg>
      <pc:sldChg chg="modSp mod">
        <pc:chgData name="Alberto Ruiz" userId="47fa91d207cfb014" providerId="LiveId" clId="{9743E567-337F-4C21-A62A-0C7FCC4B4E77}" dt="2025-09-23T10:57:00.873" v="348" actId="20577"/>
        <pc:sldMkLst>
          <pc:docMk/>
          <pc:sldMk cId="152618039" sldId="283"/>
        </pc:sldMkLst>
        <pc:spChg chg="mod">
          <ac:chgData name="Alberto Ruiz" userId="47fa91d207cfb014" providerId="LiveId" clId="{9743E567-337F-4C21-A62A-0C7FCC4B4E77}" dt="2025-09-23T10:53:40.793" v="80" actId="20577"/>
          <ac:spMkLst>
            <pc:docMk/>
            <pc:sldMk cId="152618039" sldId="283"/>
            <ac:spMk id="2" creationId="{28D313E2-6B46-66DA-4EF7-02FCD33E5417}"/>
          </ac:spMkLst>
        </pc:spChg>
        <pc:spChg chg="mod">
          <ac:chgData name="Alberto Ruiz" userId="47fa91d207cfb014" providerId="LiveId" clId="{9743E567-337F-4C21-A62A-0C7FCC4B4E77}" dt="2025-09-23T10:57:00.873" v="348" actId="20577"/>
          <ac:spMkLst>
            <pc:docMk/>
            <pc:sldMk cId="152618039" sldId="283"/>
            <ac:spMk id="3" creationId="{755E79F4-1172-A62D-3F73-D6793E20776D}"/>
          </ac:spMkLst>
        </pc:spChg>
      </pc:sldChg>
      <pc:sldChg chg="addSp delSp modSp new mod setBg">
        <pc:chgData name="Alberto Ruiz" userId="47fa91d207cfb014" providerId="LiveId" clId="{9743E567-337F-4C21-A62A-0C7FCC4B4E77}" dt="2025-09-23T11:08:16.375" v="414" actId="26606"/>
        <pc:sldMkLst>
          <pc:docMk/>
          <pc:sldMk cId="144583344" sldId="284"/>
        </pc:sldMkLst>
        <pc:spChg chg="mod">
          <ac:chgData name="Alberto Ruiz" userId="47fa91d207cfb014" providerId="LiveId" clId="{9743E567-337F-4C21-A62A-0C7FCC4B4E77}" dt="2025-09-23T11:08:16.375" v="414" actId="26606"/>
          <ac:spMkLst>
            <pc:docMk/>
            <pc:sldMk cId="144583344" sldId="284"/>
            <ac:spMk id="2" creationId="{46579990-DEA1-B0A6-436C-D32486D07E6C}"/>
          </ac:spMkLst>
        </pc:spChg>
        <pc:spChg chg="del mod">
          <ac:chgData name="Alberto Ruiz" userId="47fa91d207cfb014" providerId="LiveId" clId="{9743E567-337F-4C21-A62A-0C7FCC4B4E77}" dt="2025-09-23T11:08:16.375" v="414" actId="26606"/>
          <ac:spMkLst>
            <pc:docMk/>
            <pc:sldMk cId="144583344" sldId="284"/>
            <ac:spMk id="3" creationId="{491F273E-8FDA-561E-ED3C-A5D64E1C7832}"/>
          </ac:spMkLst>
        </pc:spChg>
        <pc:spChg chg="add">
          <ac:chgData name="Alberto Ruiz" userId="47fa91d207cfb014" providerId="LiveId" clId="{9743E567-337F-4C21-A62A-0C7FCC4B4E77}" dt="2025-09-23T11:08:16.375" v="414" actId="26606"/>
          <ac:spMkLst>
            <pc:docMk/>
            <pc:sldMk cId="144583344" sldId="284"/>
            <ac:spMk id="9" creationId="{AE2B703B-46F9-481A-A605-82E2A828C4FA}"/>
          </ac:spMkLst>
        </pc:spChg>
        <pc:spChg chg="add">
          <ac:chgData name="Alberto Ruiz" userId="47fa91d207cfb014" providerId="LiveId" clId="{9743E567-337F-4C21-A62A-0C7FCC4B4E77}" dt="2025-09-23T11:08:16.375" v="414" actId="26606"/>
          <ac:spMkLst>
            <pc:docMk/>
            <pc:sldMk cId="144583344" sldId="284"/>
            <ac:spMk id="11" creationId="{F13BE4D7-0C3D-4906-B230-A1C5B4665CCF}"/>
          </ac:spMkLst>
        </pc:spChg>
        <pc:graphicFrameChg chg="add">
          <ac:chgData name="Alberto Ruiz" userId="47fa91d207cfb014" providerId="LiveId" clId="{9743E567-337F-4C21-A62A-0C7FCC4B4E77}" dt="2025-09-23T11:08:16.375" v="414" actId="26606"/>
          <ac:graphicFrameMkLst>
            <pc:docMk/>
            <pc:sldMk cId="144583344" sldId="284"/>
            <ac:graphicFrameMk id="5" creationId="{342647A8-BF03-72AD-FFBD-D66F49E34060}"/>
          </ac:graphicFrameMkLst>
        </pc:graphicFrameChg>
      </pc:sldChg>
      <pc:sldChg chg="del">
        <pc:chgData name="Alberto Ruiz" userId="47fa91d207cfb014" providerId="LiveId" clId="{9743E567-337F-4C21-A62A-0C7FCC4B4E77}" dt="2025-09-23T10:52:58.044" v="3" actId="47"/>
        <pc:sldMkLst>
          <pc:docMk/>
          <pc:sldMk cId="1171360924" sldId="284"/>
        </pc:sldMkLst>
      </pc:sldChg>
      <pc:sldChg chg="del">
        <pc:chgData name="Alberto Ruiz" userId="47fa91d207cfb014" providerId="LiveId" clId="{9743E567-337F-4C21-A62A-0C7FCC4B4E77}" dt="2025-09-23T10:52:58.423" v="5" actId="47"/>
        <pc:sldMkLst>
          <pc:docMk/>
          <pc:sldMk cId="2191137854" sldId="285"/>
        </pc:sldMkLst>
      </pc:sldChg>
      <pc:sldChg chg="addSp delSp modSp new mod">
        <pc:chgData name="Alberto Ruiz" userId="47fa91d207cfb014" providerId="LiveId" clId="{9743E567-337F-4C21-A62A-0C7FCC4B4E77}" dt="2025-09-23T11:05:50.373" v="411" actId="1076"/>
        <pc:sldMkLst>
          <pc:docMk/>
          <pc:sldMk cId="4177545456" sldId="285"/>
        </pc:sldMkLst>
        <pc:spChg chg="del">
          <ac:chgData name="Alberto Ruiz" userId="47fa91d207cfb014" providerId="LiveId" clId="{9743E567-337F-4C21-A62A-0C7FCC4B4E77}" dt="2025-09-23T11:02:28.945" v="400"/>
          <ac:spMkLst>
            <pc:docMk/>
            <pc:sldMk cId="4177545456" sldId="285"/>
            <ac:spMk id="3" creationId="{AADAE737-C4A4-5A74-C58D-AAFA564A72B2}"/>
          </ac:spMkLst>
        </pc:spChg>
        <pc:picChg chg="add mod modCrop">
          <ac:chgData name="Alberto Ruiz" userId="47fa91d207cfb014" providerId="LiveId" clId="{9743E567-337F-4C21-A62A-0C7FCC4B4E77}" dt="2025-09-23T11:05:50.373" v="411" actId="1076"/>
          <ac:picMkLst>
            <pc:docMk/>
            <pc:sldMk cId="4177545456" sldId="285"/>
            <ac:picMk id="5" creationId="{B00C2765-49B9-DFFE-F824-F51198FC8147}"/>
          </ac:picMkLst>
        </pc:picChg>
      </pc:sldChg>
      <pc:sldChg chg="addSp delSp modSp new mod setBg">
        <pc:chgData name="Alberto Ruiz" userId="47fa91d207cfb014" providerId="LiveId" clId="{9743E567-337F-4C21-A62A-0C7FCC4B4E77}" dt="2025-09-23T11:14:09.674" v="860" actId="26606"/>
        <pc:sldMkLst>
          <pc:docMk/>
          <pc:sldMk cId="2177018543" sldId="286"/>
        </pc:sldMkLst>
        <pc:spChg chg="mod">
          <ac:chgData name="Alberto Ruiz" userId="47fa91d207cfb014" providerId="LiveId" clId="{9743E567-337F-4C21-A62A-0C7FCC4B4E77}" dt="2025-09-23T11:14:09.674" v="860" actId="26606"/>
          <ac:spMkLst>
            <pc:docMk/>
            <pc:sldMk cId="2177018543" sldId="286"/>
            <ac:spMk id="2" creationId="{5D06011A-42A0-59E5-3B7A-56AE09E01FBA}"/>
          </ac:spMkLst>
        </pc:spChg>
        <pc:spChg chg="del mod">
          <ac:chgData name="Alberto Ruiz" userId="47fa91d207cfb014" providerId="LiveId" clId="{9743E567-337F-4C21-A62A-0C7FCC4B4E77}" dt="2025-09-23T11:14:09.674" v="860" actId="26606"/>
          <ac:spMkLst>
            <pc:docMk/>
            <pc:sldMk cId="2177018543" sldId="286"/>
            <ac:spMk id="3" creationId="{7B6FE6FF-A02F-5820-AD37-44ADDEF74733}"/>
          </ac:spMkLst>
        </pc:spChg>
        <pc:spChg chg="add">
          <ac:chgData name="Alberto Ruiz" userId="47fa91d207cfb014" providerId="LiveId" clId="{9743E567-337F-4C21-A62A-0C7FCC4B4E77}" dt="2025-09-23T11:14:09.674" v="860" actId="26606"/>
          <ac:spMkLst>
            <pc:docMk/>
            <pc:sldMk cId="2177018543" sldId="286"/>
            <ac:spMk id="9" creationId="{AE2B703B-46F9-481A-A605-82E2A828C4FA}"/>
          </ac:spMkLst>
        </pc:spChg>
        <pc:spChg chg="add">
          <ac:chgData name="Alberto Ruiz" userId="47fa91d207cfb014" providerId="LiveId" clId="{9743E567-337F-4C21-A62A-0C7FCC4B4E77}" dt="2025-09-23T11:14:09.674" v="860" actId="26606"/>
          <ac:spMkLst>
            <pc:docMk/>
            <pc:sldMk cId="2177018543" sldId="286"/>
            <ac:spMk id="11" creationId="{F13BE4D7-0C3D-4906-B230-A1C5B4665CCF}"/>
          </ac:spMkLst>
        </pc:spChg>
        <pc:graphicFrameChg chg="add">
          <ac:chgData name="Alberto Ruiz" userId="47fa91d207cfb014" providerId="LiveId" clId="{9743E567-337F-4C21-A62A-0C7FCC4B4E77}" dt="2025-09-23T11:14:09.674" v="860" actId="26606"/>
          <ac:graphicFrameMkLst>
            <pc:docMk/>
            <pc:sldMk cId="2177018543" sldId="286"/>
            <ac:graphicFrameMk id="5" creationId="{A2045306-4EFB-8AB6-19E5-0E0DD802F50B}"/>
          </ac:graphicFrameMkLst>
        </pc:graphicFrameChg>
      </pc:sldChg>
      <pc:sldChg chg="del">
        <pc:chgData name="Alberto Ruiz" userId="47fa91d207cfb014" providerId="LiveId" clId="{9743E567-337F-4C21-A62A-0C7FCC4B4E77}" dt="2025-09-23T10:52:58.595" v="6" actId="47"/>
        <pc:sldMkLst>
          <pc:docMk/>
          <pc:sldMk cId="3517709361" sldId="286"/>
        </pc:sldMkLst>
      </pc:sldChg>
      <pc:sldChg chg="del">
        <pc:chgData name="Alberto Ruiz" userId="47fa91d207cfb014" providerId="LiveId" clId="{9743E567-337F-4C21-A62A-0C7FCC4B4E77}" dt="2025-09-23T10:52:58.768" v="7" actId="47"/>
        <pc:sldMkLst>
          <pc:docMk/>
          <pc:sldMk cId="1879621574" sldId="287"/>
        </pc:sldMkLst>
      </pc:sldChg>
      <pc:sldChg chg="addSp delSp modSp new mod setBg">
        <pc:chgData name="Alberto Ruiz" userId="47fa91d207cfb014" providerId="LiveId" clId="{9743E567-337F-4C21-A62A-0C7FCC4B4E77}" dt="2025-09-23T11:14:13.693" v="861" actId="26606"/>
        <pc:sldMkLst>
          <pc:docMk/>
          <pc:sldMk cId="2927665545" sldId="287"/>
        </pc:sldMkLst>
        <pc:spChg chg="mod">
          <ac:chgData name="Alberto Ruiz" userId="47fa91d207cfb014" providerId="LiveId" clId="{9743E567-337F-4C21-A62A-0C7FCC4B4E77}" dt="2025-09-23T11:14:13.693" v="861" actId="26606"/>
          <ac:spMkLst>
            <pc:docMk/>
            <pc:sldMk cId="2927665545" sldId="287"/>
            <ac:spMk id="2" creationId="{4D905137-BEEF-1D40-6DB7-BEFCE6E37948}"/>
          </ac:spMkLst>
        </pc:spChg>
        <pc:spChg chg="del mod">
          <ac:chgData name="Alberto Ruiz" userId="47fa91d207cfb014" providerId="LiveId" clId="{9743E567-337F-4C21-A62A-0C7FCC4B4E77}" dt="2025-09-23T11:14:13.693" v="861" actId="26606"/>
          <ac:spMkLst>
            <pc:docMk/>
            <pc:sldMk cId="2927665545" sldId="287"/>
            <ac:spMk id="3" creationId="{8414A98E-3159-126F-CB45-D9731A50C998}"/>
          </ac:spMkLst>
        </pc:spChg>
        <pc:spChg chg="add">
          <ac:chgData name="Alberto Ruiz" userId="47fa91d207cfb014" providerId="LiveId" clId="{9743E567-337F-4C21-A62A-0C7FCC4B4E77}" dt="2025-09-23T11:14:13.693" v="861" actId="26606"/>
          <ac:spMkLst>
            <pc:docMk/>
            <pc:sldMk cId="2927665545" sldId="287"/>
            <ac:spMk id="9" creationId="{AE2B703B-46F9-481A-A605-82E2A828C4FA}"/>
          </ac:spMkLst>
        </pc:spChg>
        <pc:spChg chg="add">
          <ac:chgData name="Alberto Ruiz" userId="47fa91d207cfb014" providerId="LiveId" clId="{9743E567-337F-4C21-A62A-0C7FCC4B4E77}" dt="2025-09-23T11:14:13.693" v="861" actId="26606"/>
          <ac:spMkLst>
            <pc:docMk/>
            <pc:sldMk cId="2927665545" sldId="287"/>
            <ac:spMk id="11" creationId="{F13BE4D7-0C3D-4906-B230-A1C5B4665CCF}"/>
          </ac:spMkLst>
        </pc:spChg>
        <pc:graphicFrameChg chg="add">
          <ac:chgData name="Alberto Ruiz" userId="47fa91d207cfb014" providerId="LiveId" clId="{9743E567-337F-4C21-A62A-0C7FCC4B4E77}" dt="2025-09-23T11:14:13.693" v="861" actId="26606"/>
          <ac:graphicFrameMkLst>
            <pc:docMk/>
            <pc:sldMk cId="2927665545" sldId="287"/>
            <ac:graphicFrameMk id="5" creationId="{2D026569-C205-0186-783B-A1161F0D3836}"/>
          </ac:graphicFrameMkLst>
        </pc:graphicFrameChg>
      </pc:sldChg>
      <pc:sldChg chg="addSp delSp modSp new mod setBg">
        <pc:chgData name="Alberto Ruiz" userId="47fa91d207cfb014" providerId="LiveId" clId="{9743E567-337F-4C21-A62A-0C7FCC4B4E77}" dt="2025-09-23T11:20:03.600" v="986" actId="26606"/>
        <pc:sldMkLst>
          <pc:docMk/>
          <pc:sldMk cId="2222828972" sldId="288"/>
        </pc:sldMkLst>
        <pc:spChg chg="mo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2" creationId="{51D59CEE-0615-76EA-C88A-9DADB68CB375}"/>
          </ac:spMkLst>
        </pc:spChg>
        <pc:spChg chg="del mo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3" creationId="{CBC6E719-D2BE-BBE4-BD68-B8FFAF71A5DB}"/>
          </ac:spMkLst>
        </pc:spChg>
        <pc:spChg chg="ad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9" creationId="{BACC6370-2D7E-4714-9D71-7542949D7D5D}"/>
          </ac:spMkLst>
        </pc:spChg>
        <pc:spChg chg="ad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11" creationId="{F68B3F68-107C-434F-AA38-110D5EA91B85}"/>
          </ac:spMkLst>
        </pc:spChg>
        <pc:spChg chg="ad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13" creationId="{AAD0DBB9-1A4B-4391-81D4-CB19F9AB918A}"/>
          </ac:spMkLst>
        </pc:spChg>
        <pc:spChg chg="add">
          <ac:chgData name="Alberto Ruiz" userId="47fa91d207cfb014" providerId="LiveId" clId="{9743E567-337F-4C21-A62A-0C7FCC4B4E77}" dt="2025-09-23T11:20:03.600" v="986" actId="26606"/>
          <ac:spMkLst>
            <pc:docMk/>
            <pc:sldMk cId="2222828972" sldId="288"/>
            <ac:spMk id="15" creationId="{063BBA22-50EA-4C4D-BE05-F1CE4E63AA56}"/>
          </ac:spMkLst>
        </pc:spChg>
        <pc:graphicFrameChg chg="add">
          <ac:chgData name="Alberto Ruiz" userId="47fa91d207cfb014" providerId="LiveId" clId="{9743E567-337F-4C21-A62A-0C7FCC4B4E77}" dt="2025-09-23T11:20:03.600" v="986" actId="26606"/>
          <ac:graphicFrameMkLst>
            <pc:docMk/>
            <pc:sldMk cId="2222828972" sldId="288"/>
            <ac:graphicFrameMk id="5" creationId="{38735C78-6C8B-7CB3-FAB5-676BB8C50126}"/>
          </ac:graphicFrameMkLst>
        </pc:graphicFrameChg>
      </pc:sldChg>
      <pc:sldChg chg="del">
        <pc:chgData name="Alberto Ruiz" userId="47fa91d207cfb014" providerId="LiveId" clId="{9743E567-337F-4C21-A62A-0C7FCC4B4E77}" dt="2025-09-23T10:52:59.129" v="9" actId="47"/>
        <pc:sldMkLst>
          <pc:docMk/>
          <pc:sldMk cId="3830168765" sldId="288"/>
        </pc:sldMkLst>
      </pc:sldChg>
      <pc:sldChg chg="addSp delSp modSp new mod setBg">
        <pc:chgData name="Alberto Ruiz" userId="47fa91d207cfb014" providerId="LiveId" clId="{9743E567-337F-4C21-A62A-0C7FCC4B4E77}" dt="2025-09-23T11:29:50.276" v="1302" actId="26606"/>
        <pc:sldMkLst>
          <pc:docMk/>
          <pc:sldMk cId="3979568687" sldId="289"/>
        </pc:sldMkLst>
        <pc:spChg chg="del">
          <ac:chgData name="Alberto Ruiz" userId="47fa91d207cfb014" providerId="LiveId" clId="{9743E567-337F-4C21-A62A-0C7FCC4B4E77}" dt="2025-09-23T11:24:18.229" v="992" actId="478"/>
          <ac:spMkLst>
            <pc:docMk/>
            <pc:sldMk cId="3979568687" sldId="289"/>
            <ac:spMk id="2" creationId="{172FA8BE-DDEF-2B25-B498-89331156FB67}"/>
          </ac:spMkLst>
        </pc:spChg>
        <pc:spChg chg="del mod">
          <ac:chgData name="Alberto Ruiz" userId="47fa91d207cfb014" providerId="LiveId" clId="{9743E567-337F-4C21-A62A-0C7FCC4B4E77}" dt="2025-09-23T11:29:50.276" v="1302" actId="26606"/>
          <ac:spMkLst>
            <pc:docMk/>
            <pc:sldMk cId="3979568687" sldId="289"/>
            <ac:spMk id="3" creationId="{69916BE9-43D8-0FAE-A838-FC223A5475D3}"/>
          </ac:spMkLst>
        </pc:spChg>
        <pc:spChg chg="add">
          <ac:chgData name="Alberto Ruiz" userId="47fa91d207cfb014" providerId="LiveId" clId="{9743E567-337F-4C21-A62A-0C7FCC4B4E77}" dt="2025-09-23T11:29:50.276" v="1302" actId="26606"/>
          <ac:spMkLst>
            <pc:docMk/>
            <pc:sldMk cId="3979568687" sldId="289"/>
            <ac:spMk id="9" creationId="{BACC6370-2D7E-4714-9D71-7542949D7D5D}"/>
          </ac:spMkLst>
        </pc:spChg>
        <pc:spChg chg="add">
          <ac:chgData name="Alberto Ruiz" userId="47fa91d207cfb014" providerId="LiveId" clId="{9743E567-337F-4C21-A62A-0C7FCC4B4E77}" dt="2025-09-23T11:29:50.276" v="1302" actId="26606"/>
          <ac:spMkLst>
            <pc:docMk/>
            <pc:sldMk cId="3979568687" sldId="289"/>
            <ac:spMk id="11" creationId="{F68B3F68-107C-434F-AA38-110D5EA91B85}"/>
          </ac:spMkLst>
        </pc:spChg>
        <pc:spChg chg="add">
          <ac:chgData name="Alberto Ruiz" userId="47fa91d207cfb014" providerId="LiveId" clId="{9743E567-337F-4C21-A62A-0C7FCC4B4E77}" dt="2025-09-23T11:29:50.276" v="1302" actId="26606"/>
          <ac:spMkLst>
            <pc:docMk/>
            <pc:sldMk cId="3979568687" sldId="289"/>
            <ac:spMk id="13" creationId="{AAD0DBB9-1A4B-4391-81D4-CB19F9AB918A}"/>
          </ac:spMkLst>
        </pc:spChg>
        <pc:spChg chg="add">
          <ac:chgData name="Alberto Ruiz" userId="47fa91d207cfb014" providerId="LiveId" clId="{9743E567-337F-4C21-A62A-0C7FCC4B4E77}" dt="2025-09-23T11:29:50.276" v="1302" actId="26606"/>
          <ac:spMkLst>
            <pc:docMk/>
            <pc:sldMk cId="3979568687" sldId="289"/>
            <ac:spMk id="15" creationId="{063BBA22-50EA-4C4D-BE05-F1CE4E63AA56}"/>
          </ac:spMkLst>
        </pc:spChg>
        <pc:graphicFrameChg chg="add">
          <ac:chgData name="Alberto Ruiz" userId="47fa91d207cfb014" providerId="LiveId" clId="{9743E567-337F-4C21-A62A-0C7FCC4B4E77}" dt="2025-09-23T11:29:50.276" v="1302" actId="26606"/>
          <ac:graphicFrameMkLst>
            <pc:docMk/>
            <pc:sldMk cId="3979568687" sldId="289"/>
            <ac:graphicFrameMk id="5" creationId="{9276361C-DFF2-EC48-CF57-D8B7E99C2A88}"/>
          </ac:graphicFrameMkLst>
        </pc:graphicFrameChg>
      </pc:sldChg>
      <pc:sldChg chg="del">
        <pc:chgData name="Alberto Ruiz" userId="47fa91d207cfb014" providerId="LiveId" clId="{9743E567-337F-4C21-A62A-0C7FCC4B4E77}" dt="2025-09-23T10:53:01.467" v="16" actId="47"/>
        <pc:sldMkLst>
          <pc:docMk/>
          <pc:sldMk cId="4136905644" sldId="289"/>
        </pc:sldMkLst>
      </pc:sldChg>
      <pc:sldChg chg="del">
        <pc:chgData name="Alberto Ruiz" userId="47fa91d207cfb014" providerId="LiveId" clId="{9743E567-337F-4C21-A62A-0C7FCC4B4E77}" dt="2025-09-23T10:52:58.234" v="4" actId="47"/>
        <pc:sldMkLst>
          <pc:docMk/>
          <pc:sldMk cId="908033775" sldId="290"/>
        </pc:sldMkLst>
      </pc:sldChg>
      <pc:sldChg chg="addSp delSp modSp new mod setBg">
        <pc:chgData name="Alberto Ruiz" userId="47fa91d207cfb014" providerId="LiveId" clId="{9743E567-337F-4C21-A62A-0C7FCC4B4E77}" dt="2025-09-23T11:36:16.741" v="1406" actId="26606"/>
        <pc:sldMkLst>
          <pc:docMk/>
          <pc:sldMk cId="2340477628" sldId="290"/>
        </pc:sldMkLst>
        <pc:spChg chg="mod">
          <ac:chgData name="Alberto Ruiz" userId="47fa91d207cfb014" providerId="LiveId" clId="{9743E567-337F-4C21-A62A-0C7FCC4B4E77}" dt="2025-09-23T11:36:16.741" v="1406" actId="26606"/>
          <ac:spMkLst>
            <pc:docMk/>
            <pc:sldMk cId="2340477628" sldId="290"/>
            <ac:spMk id="2" creationId="{50DBB53D-F4A9-C2CF-B245-E9C84B9F8C5E}"/>
          </ac:spMkLst>
        </pc:spChg>
        <pc:spChg chg="del mod">
          <ac:chgData name="Alberto Ruiz" userId="47fa91d207cfb014" providerId="LiveId" clId="{9743E567-337F-4C21-A62A-0C7FCC4B4E77}" dt="2025-09-23T11:36:16.741" v="1406" actId="26606"/>
          <ac:spMkLst>
            <pc:docMk/>
            <pc:sldMk cId="2340477628" sldId="290"/>
            <ac:spMk id="3" creationId="{42DC197C-460A-A40A-E549-D3C54A882C17}"/>
          </ac:spMkLst>
        </pc:spChg>
        <pc:spChg chg="add">
          <ac:chgData name="Alberto Ruiz" userId="47fa91d207cfb014" providerId="LiveId" clId="{9743E567-337F-4C21-A62A-0C7FCC4B4E77}" dt="2025-09-23T11:36:16.741" v="1406" actId="26606"/>
          <ac:spMkLst>
            <pc:docMk/>
            <pc:sldMk cId="2340477628" sldId="290"/>
            <ac:spMk id="10" creationId="{4F7EBAE4-9945-4473-9E34-B2C66EA0F03D}"/>
          </ac:spMkLst>
        </pc:spChg>
        <pc:spChg chg="add">
          <ac:chgData name="Alberto Ruiz" userId="47fa91d207cfb014" providerId="LiveId" clId="{9743E567-337F-4C21-A62A-0C7FCC4B4E77}" dt="2025-09-23T11:36:16.741" v="1406" actId="26606"/>
          <ac:spMkLst>
            <pc:docMk/>
            <pc:sldMk cId="2340477628" sldId="290"/>
            <ac:spMk id="12" creationId="{70BEB1E7-2F88-40BC-B73D-42E5B6F80BFC}"/>
          </ac:spMkLst>
        </pc:spChg>
        <pc:spChg chg="add">
          <ac:chgData name="Alberto Ruiz" userId="47fa91d207cfb014" providerId="LiveId" clId="{9743E567-337F-4C21-A62A-0C7FCC4B4E77}" dt="2025-09-23T11:36:16.741" v="1406" actId="26606"/>
          <ac:spMkLst>
            <pc:docMk/>
            <pc:sldMk cId="2340477628" sldId="290"/>
            <ac:spMk id="14" creationId="{A7B99495-F43F-4D80-A44F-2CB4764EB90B}"/>
          </ac:spMkLst>
        </pc:spChg>
        <pc:graphicFrameChg chg="add">
          <ac:chgData name="Alberto Ruiz" userId="47fa91d207cfb014" providerId="LiveId" clId="{9743E567-337F-4C21-A62A-0C7FCC4B4E77}" dt="2025-09-23T11:36:16.741" v="1406" actId="26606"/>
          <ac:graphicFrameMkLst>
            <pc:docMk/>
            <pc:sldMk cId="2340477628" sldId="290"/>
            <ac:graphicFrameMk id="5" creationId="{2FAA6B1E-CC2E-1A5E-733A-162EF7DC3E3B}"/>
          </ac:graphicFrameMkLst>
        </pc:graphicFrameChg>
        <pc:picChg chg="add">
          <ac:chgData name="Alberto Ruiz" userId="47fa91d207cfb014" providerId="LiveId" clId="{9743E567-337F-4C21-A62A-0C7FCC4B4E77}" dt="2025-09-23T11:36:16.741" v="1406" actId="26606"/>
          <ac:picMkLst>
            <pc:docMk/>
            <pc:sldMk cId="2340477628" sldId="290"/>
            <ac:picMk id="6" creationId="{DFFA3EC7-1AC5-FF0C-7680-A61C9A9339FD}"/>
          </ac:picMkLst>
        </pc:picChg>
      </pc:sldChg>
      <pc:sldChg chg="del">
        <pc:chgData name="Alberto Ruiz" userId="47fa91d207cfb014" providerId="LiveId" clId="{9743E567-337F-4C21-A62A-0C7FCC4B4E77}" dt="2025-09-23T10:52:59.309" v="10" actId="47"/>
        <pc:sldMkLst>
          <pc:docMk/>
          <pc:sldMk cId="1166698697" sldId="291"/>
        </pc:sldMkLst>
      </pc:sldChg>
      <pc:sldChg chg="addSp delSp modSp new mod setBg">
        <pc:chgData name="Alberto Ruiz" userId="47fa91d207cfb014" providerId="LiveId" clId="{9743E567-337F-4C21-A62A-0C7FCC4B4E77}" dt="2025-09-23T12:28:41.862" v="1486" actId="26606"/>
        <pc:sldMkLst>
          <pc:docMk/>
          <pc:sldMk cId="2518525717" sldId="291"/>
        </pc:sldMkLst>
        <pc:spChg chg="mod">
          <ac:chgData name="Alberto Ruiz" userId="47fa91d207cfb014" providerId="LiveId" clId="{9743E567-337F-4C21-A62A-0C7FCC4B4E77}" dt="2025-09-23T12:28:41.862" v="1486" actId="26606"/>
          <ac:spMkLst>
            <pc:docMk/>
            <pc:sldMk cId="2518525717" sldId="291"/>
            <ac:spMk id="2" creationId="{B494F684-B820-40CD-D788-9D5A06A3AD39}"/>
          </ac:spMkLst>
        </pc:spChg>
        <pc:spChg chg="del mod">
          <ac:chgData name="Alberto Ruiz" userId="47fa91d207cfb014" providerId="LiveId" clId="{9743E567-337F-4C21-A62A-0C7FCC4B4E77}" dt="2025-09-23T12:28:41.862" v="1486" actId="26606"/>
          <ac:spMkLst>
            <pc:docMk/>
            <pc:sldMk cId="2518525717" sldId="291"/>
            <ac:spMk id="3" creationId="{3790279E-1807-6A0C-F1C8-07BD1A1D28E7}"/>
          </ac:spMkLst>
        </pc:spChg>
        <pc:spChg chg="add">
          <ac:chgData name="Alberto Ruiz" userId="47fa91d207cfb014" providerId="LiveId" clId="{9743E567-337F-4C21-A62A-0C7FCC4B4E77}" dt="2025-09-23T12:28:41.862" v="1486" actId="26606"/>
          <ac:spMkLst>
            <pc:docMk/>
            <pc:sldMk cId="2518525717" sldId="291"/>
            <ac:spMk id="10" creationId="{4F7EBAE4-9945-4473-9E34-B2C66EA0F03D}"/>
          </ac:spMkLst>
        </pc:spChg>
        <pc:spChg chg="add">
          <ac:chgData name="Alberto Ruiz" userId="47fa91d207cfb014" providerId="LiveId" clId="{9743E567-337F-4C21-A62A-0C7FCC4B4E77}" dt="2025-09-23T12:28:41.862" v="1486" actId="26606"/>
          <ac:spMkLst>
            <pc:docMk/>
            <pc:sldMk cId="2518525717" sldId="291"/>
            <ac:spMk id="12" creationId="{70BEB1E7-2F88-40BC-B73D-42E5B6F80BFC}"/>
          </ac:spMkLst>
        </pc:spChg>
        <pc:spChg chg="add">
          <ac:chgData name="Alberto Ruiz" userId="47fa91d207cfb014" providerId="LiveId" clId="{9743E567-337F-4C21-A62A-0C7FCC4B4E77}" dt="2025-09-23T12:28:41.862" v="1486" actId="26606"/>
          <ac:spMkLst>
            <pc:docMk/>
            <pc:sldMk cId="2518525717" sldId="291"/>
            <ac:spMk id="14" creationId="{A7B99495-F43F-4D80-A44F-2CB4764EB90B}"/>
          </ac:spMkLst>
        </pc:spChg>
        <pc:graphicFrameChg chg="add">
          <ac:chgData name="Alberto Ruiz" userId="47fa91d207cfb014" providerId="LiveId" clId="{9743E567-337F-4C21-A62A-0C7FCC4B4E77}" dt="2025-09-23T12:28:41.862" v="1486" actId="26606"/>
          <ac:graphicFrameMkLst>
            <pc:docMk/>
            <pc:sldMk cId="2518525717" sldId="291"/>
            <ac:graphicFrameMk id="5" creationId="{9CCAD0A9-5507-39F0-2156-A23C289852FA}"/>
          </ac:graphicFrameMkLst>
        </pc:graphicFrameChg>
        <pc:picChg chg="add">
          <ac:chgData name="Alberto Ruiz" userId="47fa91d207cfb014" providerId="LiveId" clId="{9743E567-337F-4C21-A62A-0C7FCC4B4E77}" dt="2025-09-23T12:28:41.862" v="1486" actId="26606"/>
          <ac:picMkLst>
            <pc:docMk/>
            <pc:sldMk cId="2518525717" sldId="291"/>
            <ac:picMk id="6" creationId="{193063CE-082D-8D44-E351-04E6377B56D7}"/>
          </ac:picMkLst>
        </pc:picChg>
      </pc:sldChg>
      <pc:sldChg chg="del">
        <pc:chgData name="Alberto Ruiz" userId="47fa91d207cfb014" providerId="LiveId" clId="{9743E567-337F-4C21-A62A-0C7FCC4B4E77}" dt="2025-09-23T10:52:59.509" v="11" actId="47"/>
        <pc:sldMkLst>
          <pc:docMk/>
          <pc:sldMk cId="1202599591" sldId="292"/>
        </pc:sldMkLst>
      </pc:sldChg>
      <pc:sldChg chg="addSp delSp modSp new mod setBg">
        <pc:chgData name="Alberto Ruiz" userId="47fa91d207cfb014" providerId="LiveId" clId="{9743E567-337F-4C21-A62A-0C7FCC4B4E77}" dt="2025-09-23T15:15:06.824" v="1550" actId="26606"/>
        <pc:sldMkLst>
          <pc:docMk/>
          <pc:sldMk cId="1537041161" sldId="292"/>
        </pc:sldMkLst>
        <pc:spChg chg="mod">
          <ac:chgData name="Alberto Ruiz" userId="47fa91d207cfb014" providerId="LiveId" clId="{9743E567-337F-4C21-A62A-0C7FCC4B4E77}" dt="2025-09-23T15:15:06.824" v="1550" actId="26606"/>
          <ac:spMkLst>
            <pc:docMk/>
            <pc:sldMk cId="1537041161" sldId="292"/>
            <ac:spMk id="2" creationId="{22C91A36-5E99-79B2-BFCB-040651BBDEDA}"/>
          </ac:spMkLst>
        </pc:spChg>
        <pc:spChg chg="del mod">
          <ac:chgData name="Alberto Ruiz" userId="47fa91d207cfb014" providerId="LiveId" clId="{9743E567-337F-4C21-A62A-0C7FCC4B4E77}" dt="2025-09-23T15:15:06.824" v="1550" actId="26606"/>
          <ac:spMkLst>
            <pc:docMk/>
            <pc:sldMk cId="1537041161" sldId="292"/>
            <ac:spMk id="3" creationId="{5DB76CCD-9ED2-7EF1-642F-A06F59063E1D}"/>
          </ac:spMkLst>
        </pc:spChg>
        <pc:spChg chg="add">
          <ac:chgData name="Alberto Ruiz" userId="47fa91d207cfb014" providerId="LiveId" clId="{9743E567-337F-4C21-A62A-0C7FCC4B4E77}" dt="2025-09-23T15:15:06.824" v="1550" actId="26606"/>
          <ac:spMkLst>
            <pc:docMk/>
            <pc:sldMk cId="1537041161" sldId="292"/>
            <ac:spMk id="9" creationId="{AE2B703B-46F9-481A-A605-82E2A828C4FA}"/>
          </ac:spMkLst>
        </pc:spChg>
        <pc:spChg chg="add">
          <ac:chgData name="Alberto Ruiz" userId="47fa91d207cfb014" providerId="LiveId" clId="{9743E567-337F-4C21-A62A-0C7FCC4B4E77}" dt="2025-09-23T15:15:06.824" v="1550" actId="26606"/>
          <ac:spMkLst>
            <pc:docMk/>
            <pc:sldMk cId="1537041161" sldId="292"/>
            <ac:spMk id="11" creationId="{F13BE4D7-0C3D-4906-B230-A1C5B4665CCF}"/>
          </ac:spMkLst>
        </pc:spChg>
        <pc:graphicFrameChg chg="add">
          <ac:chgData name="Alberto Ruiz" userId="47fa91d207cfb014" providerId="LiveId" clId="{9743E567-337F-4C21-A62A-0C7FCC4B4E77}" dt="2025-09-23T15:15:06.824" v="1550" actId="26606"/>
          <ac:graphicFrameMkLst>
            <pc:docMk/>
            <pc:sldMk cId="1537041161" sldId="292"/>
            <ac:graphicFrameMk id="5" creationId="{967E396F-C1BC-1AA9-A003-182F146E2F3D}"/>
          </ac:graphicFrameMkLst>
        </pc:graphicFrameChg>
      </pc:sldChg>
      <pc:sldChg chg="addSp delSp modSp new mod setBg">
        <pc:chgData name="Alberto Ruiz" userId="47fa91d207cfb014" providerId="LiveId" clId="{9743E567-337F-4C21-A62A-0C7FCC4B4E77}" dt="2025-09-23T15:15:57.258" v="1562" actId="1076"/>
        <pc:sldMkLst>
          <pc:docMk/>
          <pc:sldMk cId="201943607" sldId="293"/>
        </pc:sldMkLst>
        <pc:spChg chg="mod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2" creationId="{7C80E92B-ACC8-134C-9E3C-DD206D598F9F}"/>
          </ac:spMkLst>
        </pc:spChg>
        <pc:spChg chg="add del mod">
          <ac:chgData name="Alberto Ruiz" userId="47fa91d207cfb014" providerId="LiveId" clId="{9743E567-337F-4C21-A62A-0C7FCC4B4E77}" dt="2025-09-23T15:15:17.321" v="1553" actId="26606"/>
          <ac:spMkLst>
            <pc:docMk/>
            <pc:sldMk cId="201943607" sldId="293"/>
            <ac:spMk id="3" creationId="{4A4DCFE3-8790-4418-05CD-D7F1FC172748}"/>
          </ac:spMkLst>
        </pc:spChg>
        <pc:spChg chg="add del">
          <ac:chgData name="Alberto Ruiz" userId="47fa91d207cfb014" providerId="LiveId" clId="{9743E567-337F-4C21-A62A-0C7FCC4B4E77}" dt="2025-09-23T15:15:29.441" v="1555" actId="26606"/>
          <ac:spMkLst>
            <pc:docMk/>
            <pc:sldMk cId="201943607" sldId="293"/>
            <ac:spMk id="8" creationId="{907EF6B7-1338-4443-8C46-6A318D952DFD}"/>
          </ac:spMkLst>
        </pc:spChg>
        <pc:spChg chg="add del">
          <ac:chgData name="Alberto Ruiz" userId="47fa91d207cfb014" providerId="LiveId" clId="{9743E567-337F-4C21-A62A-0C7FCC4B4E77}" dt="2025-09-23T15:15:17.316" v="1552" actId="26606"/>
          <ac:spMkLst>
            <pc:docMk/>
            <pc:sldMk cId="201943607" sldId="293"/>
            <ac:spMk id="9" creationId="{AE2B703B-46F9-481A-A605-82E2A828C4FA}"/>
          </ac:spMkLst>
        </pc:spChg>
        <pc:spChg chg="add del">
          <ac:chgData name="Alberto Ruiz" userId="47fa91d207cfb014" providerId="LiveId" clId="{9743E567-337F-4C21-A62A-0C7FCC4B4E77}" dt="2025-09-23T15:15:29.441" v="1555" actId="26606"/>
          <ac:spMkLst>
            <pc:docMk/>
            <pc:sldMk cId="201943607" sldId="293"/>
            <ac:spMk id="10" creationId="{DAAE4CDD-124C-4DCF-9584-B6033B545DD5}"/>
          </ac:spMkLst>
        </pc:spChg>
        <pc:spChg chg="add del">
          <ac:chgData name="Alberto Ruiz" userId="47fa91d207cfb014" providerId="LiveId" clId="{9743E567-337F-4C21-A62A-0C7FCC4B4E77}" dt="2025-09-23T15:15:17.316" v="1552" actId="26606"/>
          <ac:spMkLst>
            <pc:docMk/>
            <pc:sldMk cId="201943607" sldId="293"/>
            <ac:spMk id="11" creationId="{F13BE4D7-0C3D-4906-B230-A1C5B4665CCF}"/>
          </ac:spMkLst>
        </pc:spChg>
        <pc:spChg chg="add del">
          <ac:chgData name="Alberto Ruiz" userId="47fa91d207cfb014" providerId="LiveId" clId="{9743E567-337F-4C21-A62A-0C7FCC4B4E77}" dt="2025-09-23T15:15:29.441" v="1555" actId="26606"/>
          <ac:spMkLst>
            <pc:docMk/>
            <pc:sldMk cId="201943607" sldId="293"/>
            <ac:spMk id="12" creationId="{081E4A58-353D-44AE-B2FC-2A74E2E400F7}"/>
          </ac:spMkLst>
        </pc:spChg>
        <pc:spChg chg="add mod">
          <ac:chgData name="Alberto Ruiz" userId="47fa91d207cfb014" providerId="LiveId" clId="{9743E567-337F-4C21-A62A-0C7FCC4B4E77}" dt="2025-09-23T15:15:57.258" v="1562" actId="1076"/>
          <ac:spMkLst>
            <pc:docMk/>
            <pc:sldMk cId="201943607" sldId="293"/>
            <ac:spMk id="13" creationId="{4A4DCFE3-8790-4418-05CD-D7F1FC172748}"/>
          </ac:spMkLst>
        </pc:spChg>
        <pc:spChg chg="add del">
          <ac:chgData name="Alberto Ruiz" userId="47fa91d207cfb014" providerId="LiveId" clId="{9743E567-337F-4C21-A62A-0C7FCC4B4E77}" dt="2025-09-23T15:15:39.871" v="1557" actId="26606"/>
          <ac:spMkLst>
            <pc:docMk/>
            <pc:sldMk cId="201943607" sldId="293"/>
            <ac:spMk id="18" creationId="{907EF6B7-1338-4443-8C46-6A318D952DFD}"/>
          </ac:spMkLst>
        </pc:spChg>
        <pc:spChg chg="add del">
          <ac:chgData name="Alberto Ruiz" userId="47fa91d207cfb014" providerId="LiveId" clId="{9743E567-337F-4C21-A62A-0C7FCC4B4E77}" dt="2025-09-23T15:15:39.871" v="1557" actId="26606"/>
          <ac:spMkLst>
            <pc:docMk/>
            <pc:sldMk cId="201943607" sldId="293"/>
            <ac:spMk id="20" creationId="{DAAE4CDD-124C-4DCF-9584-B6033B545DD5}"/>
          </ac:spMkLst>
        </pc:spChg>
        <pc:spChg chg="add del">
          <ac:chgData name="Alberto Ruiz" userId="47fa91d207cfb014" providerId="LiveId" clId="{9743E567-337F-4C21-A62A-0C7FCC4B4E77}" dt="2025-09-23T15:15:39.871" v="1557" actId="26606"/>
          <ac:spMkLst>
            <pc:docMk/>
            <pc:sldMk cId="201943607" sldId="293"/>
            <ac:spMk id="22" creationId="{081E4A58-353D-44AE-B2FC-2A74E2E400F7}"/>
          </ac:spMkLst>
        </pc:spChg>
        <pc:spChg chg="add del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27" creationId="{389575E1-3389-451A-A5F7-27854C25C599}"/>
          </ac:spMkLst>
        </pc:spChg>
        <pc:spChg chg="add del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29" creationId="{A53CCC5C-D88E-40FB-B30B-23DCDBD01D37}"/>
          </ac:spMkLst>
        </pc:spChg>
        <pc:spChg chg="add del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31" creationId="{081E4A58-353D-44AE-B2FC-2A74E2E400F7}"/>
          </ac:spMkLst>
        </pc:spChg>
        <pc:spChg chg="add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36" creationId="{18873D23-2DCF-4B31-A009-95721C06E8E1}"/>
          </ac:spMkLst>
        </pc:spChg>
        <pc:spChg chg="add">
          <ac:chgData name="Alberto Ruiz" userId="47fa91d207cfb014" providerId="LiveId" clId="{9743E567-337F-4C21-A62A-0C7FCC4B4E77}" dt="2025-09-23T15:15:53.538" v="1561" actId="26606"/>
          <ac:spMkLst>
            <pc:docMk/>
            <pc:sldMk cId="201943607" sldId="293"/>
            <ac:spMk id="38" creationId="{C13EF075-D4EF-4929-ADBC-91B27DA19955}"/>
          </ac:spMkLst>
        </pc:spChg>
        <pc:grpChg chg="add">
          <ac:chgData name="Alberto Ruiz" userId="47fa91d207cfb014" providerId="LiveId" clId="{9743E567-337F-4C21-A62A-0C7FCC4B4E77}" dt="2025-09-23T15:15:53.538" v="1561" actId="26606"/>
          <ac:grpSpMkLst>
            <pc:docMk/>
            <pc:sldMk cId="201943607" sldId="293"/>
            <ac:grpSpMk id="40" creationId="{DAA26DFA-AAB2-4973-9C17-16D587C7B198}"/>
          </ac:grpSpMkLst>
        </pc:grpChg>
        <pc:graphicFrameChg chg="add del">
          <ac:chgData name="Alberto Ruiz" userId="47fa91d207cfb014" providerId="LiveId" clId="{9743E567-337F-4C21-A62A-0C7FCC4B4E77}" dt="2025-09-23T15:15:17.316" v="1552" actId="26606"/>
          <ac:graphicFrameMkLst>
            <pc:docMk/>
            <pc:sldMk cId="201943607" sldId="293"/>
            <ac:graphicFrameMk id="5" creationId="{B43630AA-FC6B-84FC-7B75-29C2E99795E2}"/>
          </ac:graphicFrameMkLst>
        </pc:graphicFrameChg>
      </pc:sldChg>
      <pc:sldChg chg="del">
        <pc:chgData name="Alberto Ruiz" userId="47fa91d207cfb014" providerId="LiveId" clId="{9743E567-337F-4C21-A62A-0C7FCC4B4E77}" dt="2025-09-23T10:52:59.702" v="12" actId="47"/>
        <pc:sldMkLst>
          <pc:docMk/>
          <pc:sldMk cId="1002008813" sldId="293"/>
        </pc:sldMkLst>
      </pc:sldChg>
      <pc:sldChg chg="addSp modSp new mod setBg">
        <pc:chgData name="Alberto Ruiz" userId="47fa91d207cfb014" providerId="LiveId" clId="{9743E567-337F-4C21-A62A-0C7FCC4B4E77}" dt="2025-09-23T15:16:05.747" v="1564" actId="1076"/>
        <pc:sldMkLst>
          <pc:docMk/>
          <pc:sldMk cId="294674519" sldId="294"/>
        </pc:sldMkLst>
        <pc:spChg chg="mod">
          <ac:chgData name="Alberto Ruiz" userId="47fa91d207cfb014" providerId="LiveId" clId="{9743E567-337F-4C21-A62A-0C7FCC4B4E77}" dt="2025-09-23T15:16:00.798" v="1563" actId="26606"/>
          <ac:spMkLst>
            <pc:docMk/>
            <pc:sldMk cId="294674519" sldId="294"/>
            <ac:spMk id="2" creationId="{1077DD61-CD96-9A1A-69FD-D1351FE94084}"/>
          </ac:spMkLst>
        </pc:spChg>
        <pc:spChg chg="mod">
          <ac:chgData name="Alberto Ruiz" userId="47fa91d207cfb014" providerId="LiveId" clId="{9743E567-337F-4C21-A62A-0C7FCC4B4E77}" dt="2025-09-23T15:16:05.747" v="1564" actId="1076"/>
          <ac:spMkLst>
            <pc:docMk/>
            <pc:sldMk cId="294674519" sldId="294"/>
            <ac:spMk id="3" creationId="{A2B8F26F-C563-5770-55F6-C740C6B8B432}"/>
          </ac:spMkLst>
        </pc:spChg>
        <pc:spChg chg="add">
          <ac:chgData name="Alberto Ruiz" userId="47fa91d207cfb014" providerId="LiveId" clId="{9743E567-337F-4C21-A62A-0C7FCC4B4E77}" dt="2025-09-23T15:16:00.798" v="1563" actId="26606"/>
          <ac:spMkLst>
            <pc:docMk/>
            <pc:sldMk cId="294674519" sldId="294"/>
            <ac:spMk id="8" creationId="{18873D23-2DCF-4B31-A009-95721C06E8E1}"/>
          </ac:spMkLst>
        </pc:spChg>
        <pc:spChg chg="add">
          <ac:chgData name="Alberto Ruiz" userId="47fa91d207cfb014" providerId="LiveId" clId="{9743E567-337F-4C21-A62A-0C7FCC4B4E77}" dt="2025-09-23T15:16:00.798" v="1563" actId="26606"/>
          <ac:spMkLst>
            <pc:docMk/>
            <pc:sldMk cId="294674519" sldId="294"/>
            <ac:spMk id="10" creationId="{C13EF075-D4EF-4929-ADBC-91B27DA19955}"/>
          </ac:spMkLst>
        </pc:spChg>
        <pc:grpChg chg="add">
          <ac:chgData name="Alberto Ruiz" userId="47fa91d207cfb014" providerId="LiveId" clId="{9743E567-337F-4C21-A62A-0C7FCC4B4E77}" dt="2025-09-23T15:16:00.798" v="1563" actId="26606"/>
          <ac:grpSpMkLst>
            <pc:docMk/>
            <pc:sldMk cId="294674519" sldId="294"/>
            <ac:grpSpMk id="12" creationId="{DAA26DFA-AAB2-4973-9C17-16D587C7B198}"/>
          </ac:grpSpMkLst>
        </pc:grpChg>
      </pc:sldChg>
      <pc:sldChg chg="del">
        <pc:chgData name="Alberto Ruiz" userId="47fa91d207cfb014" providerId="LiveId" clId="{9743E567-337F-4C21-A62A-0C7FCC4B4E77}" dt="2025-09-23T10:53:00.183" v="13" actId="47"/>
        <pc:sldMkLst>
          <pc:docMk/>
          <pc:sldMk cId="1442277376" sldId="294"/>
        </pc:sldMkLst>
      </pc:sldChg>
      <pc:sldChg chg="del">
        <pc:chgData name="Alberto Ruiz" userId="47fa91d207cfb014" providerId="LiveId" clId="{9743E567-337F-4C21-A62A-0C7FCC4B4E77}" dt="2025-09-23T10:53:01.069" v="15" actId="47"/>
        <pc:sldMkLst>
          <pc:docMk/>
          <pc:sldMk cId="77324183" sldId="295"/>
        </pc:sldMkLst>
      </pc:sldChg>
      <pc:sldChg chg="addSp modSp new mod setBg">
        <pc:chgData name="Alberto Ruiz" userId="47fa91d207cfb014" providerId="LiveId" clId="{9743E567-337F-4C21-A62A-0C7FCC4B4E77}" dt="2025-09-23T15:16:14.252" v="1566" actId="1076"/>
        <pc:sldMkLst>
          <pc:docMk/>
          <pc:sldMk cId="4109821813" sldId="295"/>
        </pc:sldMkLst>
        <pc:spChg chg="mod">
          <ac:chgData name="Alberto Ruiz" userId="47fa91d207cfb014" providerId="LiveId" clId="{9743E567-337F-4C21-A62A-0C7FCC4B4E77}" dt="2025-09-23T15:16:09.903" v="1565" actId="26606"/>
          <ac:spMkLst>
            <pc:docMk/>
            <pc:sldMk cId="4109821813" sldId="295"/>
            <ac:spMk id="2" creationId="{9690FCCE-B107-D493-1D91-5EF72E70E35E}"/>
          </ac:spMkLst>
        </pc:spChg>
        <pc:spChg chg="mod">
          <ac:chgData name="Alberto Ruiz" userId="47fa91d207cfb014" providerId="LiveId" clId="{9743E567-337F-4C21-A62A-0C7FCC4B4E77}" dt="2025-09-23T15:16:14.252" v="1566" actId="1076"/>
          <ac:spMkLst>
            <pc:docMk/>
            <pc:sldMk cId="4109821813" sldId="295"/>
            <ac:spMk id="3" creationId="{29D1DCEE-F196-6B0B-9942-5E84752AB7B3}"/>
          </ac:spMkLst>
        </pc:spChg>
        <pc:spChg chg="add">
          <ac:chgData name="Alberto Ruiz" userId="47fa91d207cfb014" providerId="LiveId" clId="{9743E567-337F-4C21-A62A-0C7FCC4B4E77}" dt="2025-09-23T15:16:09.903" v="1565" actId="26606"/>
          <ac:spMkLst>
            <pc:docMk/>
            <pc:sldMk cId="4109821813" sldId="295"/>
            <ac:spMk id="8" creationId="{18873D23-2DCF-4B31-A009-95721C06E8E1}"/>
          </ac:spMkLst>
        </pc:spChg>
        <pc:spChg chg="add">
          <ac:chgData name="Alberto Ruiz" userId="47fa91d207cfb014" providerId="LiveId" clId="{9743E567-337F-4C21-A62A-0C7FCC4B4E77}" dt="2025-09-23T15:16:09.903" v="1565" actId="26606"/>
          <ac:spMkLst>
            <pc:docMk/>
            <pc:sldMk cId="4109821813" sldId="295"/>
            <ac:spMk id="10" creationId="{C13EF075-D4EF-4929-ADBC-91B27DA19955}"/>
          </ac:spMkLst>
        </pc:spChg>
        <pc:grpChg chg="add">
          <ac:chgData name="Alberto Ruiz" userId="47fa91d207cfb014" providerId="LiveId" clId="{9743E567-337F-4C21-A62A-0C7FCC4B4E77}" dt="2025-09-23T15:16:09.903" v="1565" actId="26606"/>
          <ac:grpSpMkLst>
            <pc:docMk/>
            <pc:sldMk cId="4109821813" sldId="295"/>
            <ac:grpSpMk id="12" creationId="{DAA26DFA-AAB2-4973-9C17-16D587C7B198}"/>
          </ac:grpSpMkLst>
        </pc:grpChg>
      </pc:sldChg>
      <pc:sldChg chg="del">
        <pc:chgData name="Alberto Ruiz" userId="47fa91d207cfb014" providerId="LiveId" clId="{9743E567-337F-4C21-A62A-0C7FCC4B4E77}" dt="2025-09-23T10:52:58.950" v="8" actId="47"/>
        <pc:sldMkLst>
          <pc:docMk/>
          <pc:sldMk cId="750532084" sldId="296"/>
        </pc:sldMkLst>
      </pc:sldChg>
      <pc:sldChg chg="addSp modSp new mod setBg">
        <pc:chgData name="Alberto Ruiz" userId="47fa91d207cfb014" providerId="LiveId" clId="{9743E567-337F-4C21-A62A-0C7FCC4B4E77}" dt="2025-09-23T15:18:44.711" v="1635" actId="27636"/>
        <pc:sldMkLst>
          <pc:docMk/>
          <pc:sldMk cId="3992892498" sldId="296"/>
        </pc:sldMkLst>
        <pc:spChg chg="mod">
          <ac:chgData name="Alberto Ruiz" userId="47fa91d207cfb014" providerId="LiveId" clId="{9743E567-337F-4C21-A62A-0C7FCC4B4E77}" dt="2025-09-23T15:18:31.027" v="1622" actId="26606"/>
          <ac:spMkLst>
            <pc:docMk/>
            <pc:sldMk cId="3992892498" sldId="296"/>
            <ac:spMk id="2" creationId="{466A60E8-DDED-BB8B-EC7F-112326817C66}"/>
          </ac:spMkLst>
        </pc:spChg>
        <pc:spChg chg="mod">
          <ac:chgData name="Alberto Ruiz" userId="47fa91d207cfb014" providerId="LiveId" clId="{9743E567-337F-4C21-A62A-0C7FCC4B4E77}" dt="2025-09-23T15:18:44.711" v="1635" actId="27636"/>
          <ac:spMkLst>
            <pc:docMk/>
            <pc:sldMk cId="3992892498" sldId="296"/>
            <ac:spMk id="3" creationId="{A4EB2275-0C67-BA16-C13E-99AC974135D4}"/>
          </ac:spMkLst>
        </pc:spChg>
        <pc:spChg chg="add">
          <ac:chgData name="Alberto Ruiz" userId="47fa91d207cfb014" providerId="LiveId" clId="{9743E567-337F-4C21-A62A-0C7FCC4B4E77}" dt="2025-09-23T15:18:31.027" v="1622" actId="26606"/>
          <ac:spMkLst>
            <pc:docMk/>
            <pc:sldMk cId="3992892498" sldId="296"/>
            <ac:spMk id="8" creationId="{907EF6B7-1338-4443-8C46-6A318D952DFD}"/>
          </ac:spMkLst>
        </pc:spChg>
        <pc:spChg chg="add">
          <ac:chgData name="Alberto Ruiz" userId="47fa91d207cfb014" providerId="LiveId" clId="{9743E567-337F-4C21-A62A-0C7FCC4B4E77}" dt="2025-09-23T15:18:31.027" v="1622" actId="26606"/>
          <ac:spMkLst>
            <pc:docMk/>
            <pc:sldMk cId="3992892498" sldId="296"/>
            <ac:spMk id="10" creationId="{DAAE4CDD-124C-4DCF-9584-B6033B545DD5}"/>
          </ac:spMkLst>
        </pc:spChg>
        <pc:spChg chg="add">
          <ac:chgData name="Alberto Ruiz" userId="47fa91d207cfb014" providerId="LiveId" clId="{9743E567-337F-4C21-A62A-0C7FCC4B4E77}" dt="2025-09-23T15:18:31.027" v="1622" actId="26606"/>
          <ac:spMkLst>
            <pc:docMk/>
            <pc:sldMk cId="3992892498" sldId="296"/>
            <ac:spMk id="12" creationId="{081E4A58-353D-44AE-B2FC-2A74E2E400F7}"/>
          </ac:spMkLst>
        </pc:spChg>
      </pc:sldChg>
      <pc:sldChg chg="del">
        <pc:chgData name="Alberto Ruiz" userId="47fa91d207cfb014" providerId="LiveId" clId="{9743E567-337F-4C21-A62A-0C7FCC4B4E77}" dt="2025-09-23T10:53:00.599" v="14" actId="47"/>
        <pc:sldMkLst>
          <pc:docMk/>
          <pc:sldMk cId="77769760" sldId="297"/>
        </pc:sldMkLst>
      </pc:sldChg>
      <pc:sldChg chg="addSp modSp new mod setBg">
        <pc:chgData name="Alberto Ruiz" userId="47fa91d207cfb014" providerId="LiveId" clId="{9743E567-337F-4C21-A62A-0C7FCC4B4E77}" dt="2025-09-23T15:33:55.704" v="1647" actId="26606"/>
        <pc:sldMkLst>
          <pc:docMk/>
          <pc:sldMk cId="1868293708" sldId="297"/>
        </pc:sldMkLst>
        <pc:spChg chg="mod">
          <ac:chgData name="Alberto Ruiz" userId="47fa91d207cfb014" providerId="LiveId" clId="{9743E567-337F-4C21-A62A-0C7FCC4B4E77}" dt="2025-09-23T15:33:55.704" v="1647" actId="26606"/>
          <ac:spMkLst>
            <pc:docMk/>
            <pc:sldMk cId="1868293708" sldId="297"/>
            <ac:spMk id="2" creationId="{21265EE8-AF99-FD14-8F7B-0C9481E9D9B6}"/>
          </ac:spMkLst>
        </pc:spChg>
        <pc:spChg chg="mod">
          <ac:chgData name="Alberto Ruiz" userId="47fa91d207cfb014" providerId="LiveId" clId="{9743E567-337F-4C21-A62A-0C7FCC4B4E77}" dt="2025-09-23T15:33:55.704" v="1647" actId="26606"/>
          <ac:spMkLst>
            <pc:docMk/>
            <pc:sldMk cId="1868293708" sldId="297"/>
            <ac:spMk id="3" creationId="{A9E93AA9-60BE-2C15-C32F-72C78B8D889D}"/>
          </ac:spMkLst>
        </pc:spChg>
        <pc:spChg chg="add">
          <ac:chgData name="Alberto Ruiz" userId="47fa91d207cfb014" providerId="LiveId" clId="{9743E567-337F-4C21-A62A-0C7FCC4B4E77}" dt="2025-09-23T15:33:55.704" v="1647" actId="26606"/>
          <ac:spMkLst>
            <pc:docMk/>
            <pc:sldMk cId="1868293708" sldId="297"/>
            <ac:spMk id="8" creationId="{907EF6B7-1338-4443-8C46-6A318D952DFD}"/>
          </ac:spMkLst>
        </pc:spChg>
        <pc:spChg chg="add">
          <ac:chgData name="Alberto Ruiz" userId="47fa91d207cfb014" providerId="LiveId" clId="{9743E567-337F-4C21-A62A-0C7FCC4B4E77}" dt="2025-09-23T15:33:55.704" v="1647" actId="26606"/>
          <ac:spMkLst>
            <pc:docMk/>
            <pc:sldMk cId="1868293708" sldId="297"/>
            <ac:spMk id="10" creationId="{DAAE4CDD-124C-4DCF-9584-B6033B545DD5}"/>
          </ac:spMkLst>
        </pc:spChg>
        <pc:spChg chg="add">
          <ac:chgData name="Alberto Ruiz" userId="47fa91d207cfb014" providerId="LiveId" clId="{9743E567-337F-4C21-A62A-0C7FCC4B4E77}" dt="2025-09-23T15:33:55.704" v="1647" actId="26606"/>
          <ac:spMkLst>
            <pc:docMk/>
            <pc:sldMk cId="1868293708" sldId="297"/>
            <ac:spMk id="12" creationId="{081E4A58-353D-44AE-B2FC-2A74E2E400F7}"/>
          </ac:spMkLst>
        </pc:spChg>
      </pc:sldChg>
      <pc:sldChg chg="del">
        <pc:chgData name="Alberto Ruiz" userId="47fa91d207cfb014" providerId="LiveId" clId="{9743E567-337F-4C21-A62A-0C7FCC4B4E77}" dt="2025-09-23T10:53:01.900" v="17" actId="47"/>
        <pc:sldMkLst>
          <pc:docMk/>
          <pc:sldMk cId="91347579" sldId="298"/>
        </pc:sldMkLst>
      </pc:sldChg>
      <pc:sldChg chg="addSp modSp new mod setBg">
        <pc:chgData name="Alberto Ruiz" userId="47fa91d207cfb014" providerId="LiveId" clId="{9743E567-337F-4C21-A62A-0C7FCC4B4E77}" dt="2025-09-23T15:33:58.523" v="1648" actId="26606"/>
        <pc:sldMkLst>
          <pc:docMk/>
          <pc:sldMk cId="3184751279" sldId="298"/>
        </pc:sldMkLst>
        <pc:spChg chg="mod">
          <ac:chgData name="Alberto Ruiz" userId="47fa91d207cfb014" providerId="LiveId" clId="{9743E567-337F-4C21-A62A-0C7FCC4B4E77}" dt="2025-09-23T15:33:58.523" v="1648" actId="26606"/>
          <ac:spMkLst>
            <pc:docMk/>
            <pc:sldMk cId="3184751279" sldId="298"/>
            <ac:spMk id="2" creationId="{AF6959B2-8FDE-C306-759F-EE883EACE346}"/>
          </ac:spMkLst>
        </pc:spChg>
        <pc:spChg chg="mod">
          <ac:chgData name="Alberto Ruiz" userId="47fa91d207cfb014" providerId="LiveId" clId="{9743E567-337F-4C21-A62A-0C7FCC4B4E77}" dt="2025-09-23T15:33:58.523" v="1648" actId="26606"/>
          <ac:spMkLst>
            <pc:docMk/>
            <pc:sldMk cId="3184751279" sldId="298"/>
            <ac:spMk id="3" creationId="{FFB5A698-CD8C-464C-B46D-6677C9E55C60}"/>
          </ac:spMkLst>
        </pc:spChg>
        <pc:spChg chg="add">
          <ac:chgData name="Alberto Ruiz" userId="47fa91d207cfb014" providerId="LiveId" clId="{9743E567-337F-4C21-A62A-0C7FCC4B4E77}" dt="2025-09-23T15:33:58.523" v="1648" actId="26606"/>
          <ac:spMkLst>
            <pc:docMk/>
            <pc:sldMk cId="3184751279" sldId="298"/>
            <ac:spMk id="8" creationId="{907EF6B7-1338-4443-8C46-6A318D952DFD}"/>
          </ac:spMkLst>
        </pc:spChg>
        <pc:spChg chg="add">
          <ac:chgData name="Alberto Ruiz" userId="47fa91d207cfb014" providerId="LiveId" clId="{9743E567-337F-4C21-A62A-0C7FCC4B4E77}" dt="2025-09-23T15:33:58.523" v="1648" actId="26606"/>
          <ac:spMkLst>
            <pc:docMk/>
            <pc:sldMk cId="3184751279" sldId="298"/>
            <ac:spMk id="10" creationId="{DAAE4CDD-124C-4DCF-9584-B6033B545DD5}"/>
          </ac:spMkLst>
        </pc:spChg>
        <pc:spChg chg="add">
          <ac:chgData name="Alberto Ruiz" userId="47fa91d207cfb014" providerId="LiveId" clId="{9743E567-337F-4C21-A62A-0C7FCC4B4E77}" dt="2025-09-23T15:33:58.523" v="1648" actId="26606"/>
          <ac:spMkLst>
            <pc:docMk/>
            <pc:sldMk cId="3184751279" sldId="298"/>
            <ac:spMk id="12" creationId="{081E4A58-353D-44AE-B2FC-2A74E2E400F7}"/>
          </ac:spMkLst>
        </pc:spChg>
      </pc:sldChg>
      <pc:sldChg chg="del">
        <pc:chgData name="Alberto Ruiz" userId="47fa91d207cfb014" providerId="LiveId" clId="{9743E567-337F-4C21-A62A-0C7FCC4B4E77}" dt="2025-09-23T10:53:02.347" v="18" actId="47"/>
        <pc:sldMkLst>
          <pc:docMk/>
          <pc:sldMk cId="1217792650" sldId="299"/>
        </pc:sldMkLst>
      </pc:sldChg>
      <pc:sldChg chg="del">
        <pc:chgData name="Alberto Ruiz" userId="47fa91d207cfb014" providerId="LiveId" clId="{9743E567-337F-4C21-A62A-0C7FCC4B4E77}" dt="2025-09-23T10:53:02.866" v="19" actId="47"/>
        <pc:sldMkLst>
          <pc:docMk/>
          <pc:sldMk cId="2365938747" sldId="30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E21F1-99AF-4FBC-9182-2426BA805D1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23EB37-0ADF-4F74-893E-19173821FAE9}">
      <dgm:prSet/>
      <dgm:spPr/>
      <dgm:t>
        <a:bodyPr/>
        <a:lstStyle/>
        <a:p>
          <a:pPr>
            <a:defRPr cap="all"/>
          </a:pPr>
          <a:r>
            <a:rPr lang="es-ES"/>
            <a:t>Confidencialidad</a:t>
          </a:r>
          <a:endParaRPr lang="en-US"/>
        </a:p>
      </dgm:t>
    </dgm:pt>
    <dgm:pt modelId="{6377F1A0-7692-4487-BB51-37A3735250B1}" type="parTrans" cxnId="{90F83BEA-63ED-4A41-95C4-84A8AEE5C589}">
      <dgm:prSet/>
      <dgm:spPr/>
      <dgm:t>
        <a:bodyPr/>
        <a:lstStyle/>
        <a:p>
          <a:endParaRPr lang="en-US"/>
        </a:p>
      </dgm:t>
    </dgm:pt>
    <dgm:pt modelId="{1EA87EF4-C6D6-427B-B3E0-B6BA9430FA25}" type="sibTrans" cxnId="{90F83BEA-63ED-4A41-95C4-84A8AEE5C589}">
      <dgm:prSet/>
      <dgm:spPr/>
      <dgm:t>
        <a:bodyPr/>
        <a:lstStyle/>
        <a:p>
          <a:endParaRPr lang="en-US"/>
        </a:p>
      </dgm:t>
    </dgm:pt>
    <dgm:pt modelId="{31A33E21-E16B-43C9-9BA5-6791A93ABF20}">
      <dgm:prSet/>
      <dgm:spPr/>
      <dgm:t>
        <a:bodyPr/>
        <a:lstStyle/>
        <a:p>
          <a:pPr>
            <a:defRPr cap="all"/>
          </a:pPr>
          <a:r>
            <a:rPr lang="es-ES"/>
            <a:t>Integridad</a:t>
          </a:r>
          <a:endParaRPr lang="en-US"/>
        </a:p>
      </dgm:t>
    </dgm:pt>
    <dgm:pt modelId="{8D49B3FD-C476-4830-9A61-EC19E54EBDFD}" type="parTrans" cxnId="{96EB462C-633F-4808-B1DA-18DF7208803D}">
      <dgm:prSet/>
      <dgm:spPr/>
      <dgm:t>
        <a:bodyPr/>
        <a:lstStyle/>
        <a:p>
          <a:endParaRPr lang="en-US"/>
        </a:p>
      </dgm:t>
    </dgm:pt>
    <dgm:pt modelId="{5E2410B3-1667-4C5C-A688-0E6F5D375A54}" type="sibTrans" cxnId="{96EB462C-633F-4808-B1DA-18DF7208803D}">
      <dgm:prSet/>
      <dgm:spPr/>
      <dgm:t>
        <a:bodyPr/>
        <a:lstStyle/>
        <a:p>
          <a:endParaRPr lang="en-US"/>
        </a:p>
      </dgm:t>
    </dgm:pt>
    <dgm:pt modelId="{E2960CD8-B753-4F0D-8565-7557D2430C45}">
      <dgm:prSet/>
      <dgm:spPr/>
      <dgm:t>
        <a:bodyPr/>
        <a:lstStyle/>
        <a:p>
          <a:pPr>
            <a:defRPr cap="all"/>
          </a:pPr>
          <a:r>
            <a:rPr lang="es-ES"/>
            <a:t>Disponibilidad</a:t>
          </a:r>
          <a:endParaRPr lang="en-US"/>
        </a:p>
      </dgm:t>
    </dgm:pt>
    <dgm:pt modelId="{BA4484ED-FA76-4818-A7AD-36AD334CBBD0}" type="parTrans" cxnId="{C75C49C2-3E4E-4FD1-B57C-988742785425}">
      <dgm:prSet/>
      <dgm:spPr/>
      <dgm:t>
        <a:bodyPr/>
        <a:lstStyle/>
        <a:p>
          <a:endParaRPr lang="en-US"/>
        </a:p>
      </dgm:t>
    </dgm:pt>
    <dgm:pt modelId="{0CFC1BEC-DBDD-45A1-B84A-7796F8FECA86}" type="sibTrans" cxnId="{C75C49C2-3E4E-4FD1-B57C-988742785425}">
      <dgm:prSet/>
      <dgm:spPr/>
      <dgm:t>
        <a:bodyPr/>
        <a:lstStyle/>
        <a:p>
          <a:endParaRPr lang="en-US"/>
        </a:p>
      </dgm:t>
    </dgm:pt>
    <dgm:pt modelId="{7481FC59-41FB-48AB-820D-FCD16670AE4C}" type="pres">
      <dgm:prSet presAssocID="{4EEE21F1-99AF-4FBC-9182-2426BA805D1F}" presName="root" presStyleCnt="0">
        <dgm:presLayoutVars>
          <dgm:dir/>
          <dgm:resizeHandles val="exact"/>
        </dgm:presLayoutVars>
      </dgm:prSet>
      <dgm:spPr/>
    </dgm:pt>
    <dgm:pt modelId="{E880360D-FF0C-4624-BACB-1AA2D3508B2C}" type="pres">
      <dgm:prSet presAssocID="{4423EB37-0ADF-4F74-893E-19173821FAE9}" presName="compNode" presStyleCnt="0"/>
      <dgm:spPr/>
    </dgm:pt>
    <dgm:pt modelId="{8DE3B33D-57CB-4588-8E3C-7714BEDB13EE}" type="pres">
      <dgm:prSet presAssocID="{4423EB37-0ADF-4F74-893E-19173821FAE9}" presName="iconBgRect" presStyleLbl="bgShp" presStyleIdx="0" presStyleCnt="3"/>
      <dgm:spPr/>
    </dgm:pt>
    <dgm:pt modelId="{56ED5672-3ED7-4C48-93EB-947EE3211D17}" type="pres">
      <dgm:prSet presAssocID="{4423EB37-0ADF-4F74-893E-19173821FA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2C20510C-65DC-4B00-B25B-74CFDCA3FC32}" type="pres">
      <dgm:prSet presAssocID="{4423EB37-0ADF-4F74-893E-19173821FAE9}" presName="spaceRect" presStyleCnt="0"/>
      <dgm:spPr/>
    </dgm:pt>
    <dgm:pt modelId="{93A9662A-0C48-4778-97E0-ACD334CF7CE3}" type="pres">
      <dgm:prSet presAssocID="{4423EB37-0ADF-4F74-893E-19173821FAE9}" presName="textRect" presStyleLbl="revTx" presStyleIdx="0" presStyleCnt="3">
        <dgm:presLayoutVars>
          <dgm:chMax val="1"/>
          <dgm:chPref val="1"/>
        </dgm:presLayoutVars>
      </dgm:prSet>
      <dgm:spPr/>
    </dgm:pt>
    <dgm:pt modelId="{69E842C9-21C3-4339-935C-104045CEA991}" type="pres">
      <dgm:prSet presAssocID="{1EA87EF4-C6D6-427B-B3E0-B6BA9430FA25}" presName="sibTrans" presStyleCnt="0"/>
      <dgm:spPr/>
    </dgm:pt>
    <dgm:pt modelId="{5A55153D-9C0B-4BFD-B822-ABA5E9DF54D8}" type="pres">
      <dgm:prSet presAssocID="{31A33E21-E16B-43C9-9BA5-6791A93ABF20}" presName="compNode" presStyleCnt="0"/>
      <dgm:spPr/>
    </dgm:pt>
    <dgm:pt modelId="{AB0633F3-67AD-4430-9DAE-B083A5538C7D}" type="pres">
      <dgm:prSet presAssocID="{31A33E21-E16B-43C9-9BA5-6791A93ABF20}" presName="iconBgRect" presStyleLbl="bgShp" presStyleIdx="1" presStyleCnt="3"/>
      <dgm:spPr/>
    </dgm:pt>
    <dgm:pt modelId="{3458FDFF-0DBE-4257-8A6E-B1A676E1AC1E}" type="pres">
      <dgm:prSet presAssocID="{31A33E21-E16B-43C9-9BA5-6791A93ABF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131D9FF1-A24F-4E1B-BC7D-84C09ED95CA3}" type="pres">
      <dgm:prSet presAssocID="{31A33E21-E16B-43C9-9BA5-6791A93ABF20}" presName="spaceRect" presStyleCnt="0"/>
      <dgm:spPr/>
    </dgm:pt>
    <dgm:pt modelId="{51310986-F976-45D4-855A-0BCED0B6B2F4}" type="pres">
      <dgm:prSet presAssocID="{31A33E21-E16B-43C9-9BA5-6791A93ABF20}" presName="textRect" presStyleLbl="revTx" presStyleIdx="1" presStyleCnt="3">
        <dgm:presLayoutVars>
          <dgm:chMax val="1"/>
          <dgm:chPref val="1"/>
        </dgm:presLayoutVars>
      </dgm:prSet>
      <dgm:spPr/>
    </dgm:pt>
    <dgm:pt modelId="{A52A7BBD-3FCB-47EA-B741-25BA9C52B221}" type="pres">
      <dgm:prSet presAssocID="{5E2410B3-1667-4C5C-A688-0E6F5D375A54}" presName="sibTrans" presStyleCnt="0"/>
      <dgm:spPr/>
    </dgm:pt>
    <dgm:pt modelId="{E94EC62F-F2D6-423D-B35F-B3AE75BDA430}" type="pres">
      <dgm:prSet presAssocID="{E2960CD8-B753-4F0D-8565-7557D2430C45}" presName="compNode" presStyleCnt="0"/>
      <dgm:spPr/>
    </dgm:pt>
    <dgm:pt modelId="{BEFBFF19-66F3-45A7-A236-DF76E1360E79}" type="pres">
      <dgm:prSet presAssocID="{E2960CD8-B753-4F0D-8565-7557D2430C45}" presName="iconBgRect" presStyleLbl="bgShp" presStyleIdx="2" presStyleCnt="3"/>
      <dgm:spPr/>
    </dgm:pt>
    <dgm:pt modelId="{B520AF9A-848F-4FE7-B801-CF3D3108E0F4}" type="pres">
      <dgm:prSet presAssocID="{E2960CD8-B753-4F0D-8565-7557D2430C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oj de arena terminado"/>
        </a:ext>
      </dgm:extLst>
    </dgm:pt>
    <dgm:pt modelId="{DE21607A-DE7B-48B3-92D8-A618EC540C45}" type="pres">
      <dgm:prSet presAssocID="{E2960CD8-B753-4F0D-8565-7557D2430C45}" presName="spaceRect" presStyleCnt="0"/>
      <dgm:spPr/>
    </dgm:pt>
    <dgm:pt modelId="{797D762C-BB04-4137-BF9B-0D9E8F209414}" type="pres">
      <dgm:prSet presAssocID="{E2960CD8-B753-4F0D-8565-7557D2430C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A90C1C-1676-4F5A-97E1-F1CFBD910744}" type="presOf" srcId="{4EEE21F1-99AF-4FBC-9182-2426BA805D1F}" destId="{7481FC59-41FB-48AB-820D-FCD16670AE4C}" srcOrd="0" destOrd="0" presId="urn:microsoft.com/office/officeart/2018/5/layout/IconCircleLabelList"/>
    <dgm:cxn modelId="{96EB462C-633F-4808-B1DA-18DF7208803D}" srcId="{4EEE21F1-99AF-4FBC-9182-2426BA805D1F}" destId="{31A33E21-E16B-43C9-9BA5-6791A93ABF20}" srcOrd="1" destOrd="0" parTransId="{8D49B3FD-C476-4830-9A61-EC19E54EBDFD}" sibTransId="{5E2410B3-1667-4C5C-A688-0E6F5D375A54}"/>
    <dgm:cxn modelId="{81C54CB7-AE77-4498-A7BB-041F1B0FDB92}" type="presOf" srcId="{4423EB37-0ADF-4F74-893E-19173821FAE9}" destId="{93A9662A-0C48-4778-97E0-ACD334CF7CE3}" srcOrd="0" destOrd="0" presId="urn:microsoft.com/office/officeart/2018/5/layout/IconCircleLabelList"/>
    <dgm:cxn modelId="{ECC272B9-F981-4757-88DF-7927045F1B0C}" type="presOf" srcId="{E2960CD8-B753-4F0D-8565-7557D2430C45}" destId="{797D762C-BB04-4137-BF9B-0D9E8F209414}" srcOrd="0" destOrd="0" presId="urn:microsoft.com/office/officeart/2018/5/layout/IconCircleLabelList"/>
    <dgm:cxn modelId="{1DA858C1-AC6E-41F4-8C42-3A87039780E5}" type="presOf" srcId="{31A33E21-E16B-43C9-9BA5-6791A93ABF20}" destId="{51310986-F976-45D4-855A-0BCED0B6B2F4}" srcOrd="0" destOrd="0" presId="urn:microsoft.com/office/officeart/2018/5/layout/IconCircleLabelList"/>
    <dgm:cxn modelId="{C75C49C2-3E4E-4FD1-B57C-988742785425}" srcId="{4EEE21F1-99AF-4FBC-9182-2426BA805D1F}" destId="{E2960CD8-B753-4F0D-8565-7557D2430C45}" srcOrd="2" destOrd="0" parTransId="{BA4484ED-FA76-4818-A7AD-36AD334CBBD0}" sibTransId="{0CFC1BEC-DBDD-45A1-B84A-7796F8FECA86}"/>
    <dgm:cxn modelId="{90F83BEA-63ED-4A41-95C4-84A8AEE5C589}" srcId="{4EEE21F1-99AF-4FBC-9182-2426BA805D1F}" destId="{4423EB37-0ADF-4F74-893E-19173821FAE9}" srcOrd="0" destOrd="0" parTransId="{6377F1A0-7692-4487-BB51-37A3735250B1}" sibTransId="{1EA87EF4-C6D6-427B-B3E0-B6BA9430FA25}"/>
    <dgm:cxn modelId="{1F15C6A6-4A36-4C15-809A-0442BFE422EF}" type="presParOf" srcId="{7481FC59-41FB-48AB-820D-FCD16670AE4C}" destId="{E880360D-FF0C-4624-BACB-1AA2D3508B2C}" srcOrd="0" destOrd="0" presId="urn:microsoft.com/office/officeart/2018/5/layout/IconCircleLabelList"/>
    <dgm:cxn modelId="{D618AFC0-68E3-4812-806B-085A561B35C1}" type="presParOf" srcId="{E880360D-FF0C-4624-BACB-1AA2D3508B2C}" destId="{8DE3B33D-57CB-4588-8E3C-7714BEDB13EE}" srcOrd="0" destOrd="0" presId="urn:microsoft.com/office/officeart/2018/5/layout/IconCircleLabelList"/>
    <dgm:cxn modelId="{8601AFF4-17E0-496C-AE2D-B0A267F7B829}" type="presParOf" srcId="{E880360D-FF0C-4624-BACB-1AA2D3508B2C}" destId="{56ED5672-3ED7-4C48-93EB-947EE3211D17}" srcOrd="1" destOrd="0" presId="urn:microsoft.com/office/officeart/2018/5/layout/IconCircleLabelList"/>
    <dgm:cxn modelId="{141B6A99-989F-4489-A0BF-0D31F6A307F2}" type="presParOf" srcId="{E880360D-FF0C-4624-BACB-1AA2D3508B2C}" destId="{2C20510C-65DC-4B00-B25B-74CFDCA3FC32}" srcOrd="2" destOrd="0" presId="urn:microsoft.com/office/officeart/2018/5/layout/IconCircleLabelList"/>
    <dgm:cxn modelId="{B9D6B92B-6F50-49D8-9A4D-F10F75A07181}" type="presParOf" srcId="{E880360D-FF0C-4624-BACB-1AA2D3508B2C}" destId="{93A9662A-0C48-4778-97E0-ACD334CF7CE3}" srcOrd="3" destOrd="0" presId="urn:microsoft.com/office/officeart/2018/5/layout/IconCircleLabelList"/>
    <dgm:cxn modelId="{C632502C-4C8F-4693-BA0F-4D2483176B06}" type="presParOf" srcId="{7481FC59-41FB-48AB-820D-FCD16670AE4C}" destId="{69E842C9-21C3-4339-935C-104045CEA991}" srcOrd="1" destOrd="0" presId="urn:microsoft.com/office/officeart/2018/5/layout/IconCircleLabelList"/>
    <dgm:cxn modelId="{654E9C4E-C89D-40BB-A9CD-4C867516B4F1}" type="presParOf" srcId="{7481FC59-41FB-48AB-820D-FCD16670AE4C}" destId="{5A55153D-9C0B-4BFD-B822-ABA5E9DF54D8}" srcOrd="2" destOrd="0" presId="urn:microsoft.com/office/officeart/2018/5/layout/IconCircleLabelList"/>
    <dgm:cxn modelId="{F6792DE3-E655-4C99-851D-4BEA610FDE64}" type="presParOf" srcId="{5A55153D-9C0B-4BFD-B822-ABA5E9DF54D8}" destId="{AB0633F3-67AD-4430-9DAE-B083A5538C7D}" srcOrd="0" destOrd="0" presId="urn:microsoft.com/office/officeart/2018/5/layout/IconCircleLabelList"/>
    <dgm:cxn modelId="{FB80CEED-1A55-4BCE-B78C-C46BE6BA818B}" type="presParOf" srcId="{5A55153D-9C0B-4BFD-B822-ABA5E9DF54D8}" destId="{3458FDFF-0DBE-4257-8A6E-B1A676E1AC1E}" srcOrd="1" destOrd="0" presId="urn:microsoft.com/office/officeart/2018/5/layout/IconCircleLabelList"/>
    <dgm:cxn modelId="{6DEB0BE9-FE3B-4FDD-A6EB-376D13067F92}" type="presParOf" srcId="{5A55153D-9C0B-4BFD-B822-ABA5E9DF54D8}" destId="{131D9FF1-A24F-4E1B-BC7D-84C09ED95CA3}" srcOrd="2" destOrd="0" presId="urn:microsoft.com/office/officeart/2018/5/layout/IconCircleLabelList"/>
    <dgm:cxn modelId="{5F1DBAE7-BAB8-41D1-AB69-AB68F126CCAD}" type="presParOf" srcId="{5A55153D-9C0B-4BFD-B822-ABA5E9DF54D8}" destId="{51310986-F976-45D4-855A-0BCED0B6B2F4}" srcOrd="3" destOrd="0" presId="urn:microsoft.com/office/officeart/2018/5/layout/IconCircleLabelList"/>
    <dgm:cxn modelId="{D3CBE94C-BCC7-451A-AC72-D01CBAFD1B2D}" type="presParOf" srcId="{7481FC59-41FB-48AB-820D-FCD16670AE4C}" destId="{A52A7BBD-3FCB-47EA-B741-25BA9C52B221}" srcOrd="3" destOrd="0" presId="urn:microsoft.com/office/officeart/2018/5/layout/IconCircleLabelList"/>
    <dgm:cxn modelId="{54644330-FC10-46EB-99B4-92C1308C52E9}" type="presParOf" srcId="{7481FC59-41FB-48AB-820D-FCD16670AE4C}" destId="{E94EC62F-F2D6-423D-B35F-B3AE75BDA430}" srcOrd="4" destOrd="0" presId="urn:microsoft.com/office/officeart/2018/5/layout/IconCircleLabelList"/>
    <dgm:cxn modelId="{17AF96DC-2369-492F-8DB1-CCD804976265}" type="presParOf" srcId="{E94EC62F-F2D6-423D-B35F-B3AE75BDA430}" destId="{BEFBFF19-66F3-45A7-A236-DF76E1360E79}" srcOrd="0" destOrd="0" presId="urn:microsoft.com/office/officeart/2018/5/layout/IconCircleLabelList"/>
    <dgm:cxn modelId="{CA9A79C0-384F-47C9-8D13-4CA8156133C4}" type="presParOf" srcId="{E94EC62F-F2D6-423D-B35F-B3AE75BDA430}" destId="{B520AF9A-848F-4FE7-B801-CF3D3108E0F4}" srcOrd="1" destOrd="0" presId="urn:microsoft.com/office/officeart/2018/5/layout/IconCircleLabelList"/>
    <dgm:cxn modelId="{C6475919-70C8-462E-BEAC-7F80AF9D60B3}" type="presParOf" srcId="{E94EC62F-F2D6-423D-B35F-B3AE75BDA430}" destId="{DE21607A-DE7B-48B3-92D8-A618EC540C45}" srcOrd="2" destOrd="0" presId="urn:microsoft.com/office/officeart/2018/5/layout/IconCircleLabelList"/>
    <dgm:cxn modelId="{6767360D-BBAE-46B1-842E-F74D9A30D340}" type="presParOf" srcId="{E94EC62F-F2D6-423D-B35F-B3AE75BDA430}" destId="{797D762C-BB04-4137-BF9B-0D9E8F20941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96FD70-86EB-4499-8733-5D468E9779B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E0D486-AF46-47F2-BE88-B7317821AC66}">
      <dgm:prSet/>
      <dgm:spPr/>
      <dgm:t>
        <a:bodyPr/>
        <a:lstStyle/>
        <a:p>
          <a:pPr>
            <a:defRPr cap="all"/>
          </a:pPr>
          <a:r>
            <a:rPr lang="es-ES"/>
            <a:t>Copias de recuperación</a:t>
          </a:r>
          <a:endParaRPr lang="en-US"/>
        </a:p>
      </dgm:t>
    </dgm:pt>
    <dgm:pt modelId="{7D5FAB74-1A51-49DA-922C-322E65466811}" type="parTrans" cxnId="{2736EA06-99FE-4B1A-A2BF-F5BE9A9F2038}">
      <dgm:prSet/>
      <dgm:spPr/>
      <dgm:t>
        <a:bodyPr/>
        <a:lstStyle/>
        <a:p>
          <a:endParaRPr lang="en-US"/>
        </a:p>
      </dgm:t>
    </dgm:pt>
    <dgm:pt modelId="{279CBD1F-630D-411E-8719-8322969F26C9}" type="sibTrans" cxnId="{2736EA06-99FE-4B1A-A2BF-F5BE9A9F2038}">
      <dgm:prSet/>
      <dgm:spPr/>
      <dgm:t>
        <a:bodyPr/>
        <a:lstStyle/>
        <a:p>
          <a:endParaRPr lang="en-US"/>
        </a:p>
      </dgm:t>
    </dgm:pt>
    <dgm:pt modelId="{5A76809B-1C4E-42F5-A2B9-2899968177F2}">
      <dgm:prSet/>
      <dgm:spPr/>
      <dgm:t>
        <a:bodyPr/>
        <a:lstStyle/>
        <a:p>
          <a:pPr>
            <a:defRPr cap="all"/>
          </a:pPr>
          <a:r>
            <a:rPr lang="es-ES"/>
            <a:t>Copias operaciones</a:t>
          </a:r>
          <a:endParaRPr lang="en-US"/>
        </a:p>
      </dgm:t>
    </dgm:pt>
    <dgm:pt modelId="{F010877D-27CC-4F1D-9E5E-62A15A3E1A80}" type="parTrans" cxnId="{88E79741-409E-47C9-81E6-25EB758574CF}">
      <dgm:prSet/>
      <dgm:spPr/>
      <dgm:t>
        <a:bodyPr/>
        <a:lstStyle/>
        <a:p>
          <a:endParaRPr lang="en-US"/>
        </a:p>
      </dgm:t>
    </dgm:pt>
    <dgm:pt modelId="{FEA6F5D5-F318-4923-9D2A-FF75E128C5A3}" type="sibTrans" cxnId="{88E79741-409E-47C9-81E6-25EB758574CF}">
      <dgm:prSet/>
      <dgm:spPr/>
      <dgm:t>
        <a:bodyPr/>
        <a:lstStyle/>
        <a:p>
          <a:endParaRPr lang="en-US"/>
        </a:p>
      </dgm:t>
    </dgm:pt>
    <dgm:pt modelId="{FAF4900D-E600-449A-A7D0-84C6F715EB0B}">
      <dgm:prSet/>
      <dgm:spPr/>
      <dgm:t>
        <a:bodyPr/>
        <a:lstStyle/>
        <a:p>
          <a:pPr>
            <a:defRPr cap="all"/>
          </a:pPr>
          <a:r>
            <a:rPr lang="es-ES"/>
            <a:t>Copias reguladas</a:t>
          </a:r>
          <a:endParaRPr lang="en-US"/>
        </a:p>
      </dgm:t>
    </dgm:pt>
    <dgm:pt modelId="{543CC27A-E193-46BF-9C2D-170B1A73C458}" type="parTrans" cxnId="{9664579E-2B11-4330-8798-9742C6D2DBD1}">
      <dgm:prSet/>
      <dgm:spPr/>
      <dgm:t>
        <a:bodyPr/>
        <a:lstStyle/>
        <a:p>
          <a:endParaRPr lang="en-US"/>
        </a:p>
      </dgm:t>
    </dgm:pt>
    <dgm:pt modelId="{91985200-3806-4558-A742-999E209688F5}" type="sibTrans" cxnId="{9664579E-2B11-4330-8798-9742C6D2DBD1}">
      <dgm:prSet/>
      <dgm:spPr/>
      <dgm:t>
        <a:bodyPr/>
        <a:lstStyle/>
        <a:p>
          <a:endParaRPr lang="en-US"/>
        </a:p>
      </dgm:t>
    </dgm:pt>
    <dgm:pt modelId="{880C9112-95F9-4461-9FA9-98FFD8A9B64A}" type="pres">
      <dgm:prSet presAssocID="{1196FD70-86EB-4499-8733-5D468E9779B2}" presName="root" presStyleCnt="0">
        <dgm:presLayoutVars>
          <dgm:dir/>
          <dgm:resizeHandles val="exact"/>
        </dgm:presLayoutVars>
      </dgm:prSet>
      <dgm:spPr/>
    </dgm:pt>
    <dgm:pt modelId="{22C8234C-CB79-4797-9F69-3DE875F37298}" type="pres">
      <dgm:prSet presAssocID="{67E0D486-AF46-47F2-BE88-B7317821AC66}" presName="compNode" presStyleCnt="0"/>
      <dgm:spPr/>
    </dgm:pt>
    <dgm:pt modelId="{72C21B27-25CC-4D83-954C-E2FD933CBAC9}" type="pres">
      <dgm:prSet presAssocID="{67E0D486-AF46-47F2-BE88-B7317821AC66}" presName="iconBgRect" presStyleLbl="bgShp" presStyleIdx="0" presStyleCnt="3"/>
      <dgm:spPr/>
    </dgm:pt>
    <dgm:pt modelId="{CD38DDA5-07C2-4165-8B42-6224C9264B91}" type="pres">
      <dgm:prSet presAssocID="{67E0D486-AF46-47F2-BE88-B7317821AC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3E3820F-9E81-46AC-BDDD-016830DDC761}" type="pres">
      <dgm:prSet presAssocID="{67E0D486-AF46-47F2-BE88-B7317821AC66}" presName="spaceRect" presStyleCnt="0"/>
      <dgm:spPr/>
    </dgm:pt>
    <dgm:pt modelId="{AA94E745-D10E-4A45-B86A-4A79B79D5A7B}" type="pres">
      <dgm:prSet presAssocID="{67E0D486-AF46-47F2-BE88-B7317821AC66}" presName="textRect" presStyleLbl="revTx" presStyleIdx="0" presStyleCnt="3">
        <dgm:presLayoutVars>
          <dgm:chMax val="1"/>
          <dgm:chPref val="1"/>
        </dgm:presLayoutVars>
      </dgm:prSet>
      <dgm:spPr/>
    </dgm:pt>
    <dgm:pt modelId="{4E150492-400C-4542-B125-E523CA7F830B}" type="pres">
      <dgm:prSet presAssocID="{279CBD1F-630D-411E-8719-8322969F26C9}" presName="sibTrans" presStyleCnt="0"/>
      <dgm:spPr/>
    </dgm:pt>
    <dgm:pt modelId="{351903B7-C7FC-4487-BC01-2F53A3EF6E0C}" type="pres">
      <dgm:prSet presAssocID="{5A76809B-1C4E-42F5-A2B9-2899968177F2}" presName="compNode" presStyleCnt="0"/>
      <dgm:spPr/>
    </dgm:pt>
    <dgm:pt modelId="{7EED5009-98F6-4359-A29D-4F541F11B84B}" type="pres">
      <dgm:prSet presAssocID="{5A76809B-1C4E-42F5-A2B9-2899968177F2}" presName="iconBgRect" presStyleLbl="bgShp" presStyleIdx="1" presStyleCnt="3"/>
      <dgm:spPr/>
    </dgm:pt>
    <dgm:pt modelId="{E44E2DFF-C85D-40A2-BD0A-589A1E5723F5}" type="pres">
      <dgm:prSet presAssocID="{5A76809B-1C4E-42F5-A2B9-2899968177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BE0F9E8C-F654-4946-BC5C-CAD58C14149D}" type="pres">
      <dgm:prSet presAssocID="{5A76809B-1C4E-42F5-A2B9-2899968177F2}" presName="spaceRect" presStyleCnt="0"/>
      <dgm:spPr/>
    </dgm:pt>
    <dgm:pt modelId="{5C1E403B-46D4-41E0-B980-93585AC8141D}" type="pres">
      <dgm:prSet presAssocID="{5A76809B-1C4E-42F5-A2B9-2899968177F2}" presName="textRect" presStyleLbl="revTx" presStyleIdx="1" presStyleCnt="3">
        <dgm:presLayoutVars>
          <dgm:chMax val="1"/>
          <dgm:chPref val="1"/>
        </dgm:presLayoutVars>
      </dgm:prSet>
      <dgm:spPr/>
    </dgm:pt>
    <dgm:pt modelId="{8204C038-62AF-4686-8D7D-6B4441FC33BF}" type="pres">
      <dgm:prSet presAssocID="{FEA6F5D5-F318-4923-9D2A-FF75E128C5A3}" presName="sibTrans" presStyleCnt="0"/>
      <dgm:spPr/>
    </dgm:pt>
    <dgm:pt modelId="{F771A096-A05C-4FE8-AACA-926B742D64F8}" type="pres">
      <dgm:prSet presAssocID="{FAF4900D-E600-449A-A7D0-84C6F715EB0B}" presName="compNode" presStyleCnt="0"/>
      <dgm:spPr/>
    </dgm:pt>
    <dgm:pt modelId="{200F3A7D-6823-49F4-B8C4-4409A6EB9726}" type="pres">
      <dgm:prSet presAssocID="{FAF4900D-E600-449A-A7D0-84C6F715EB0B}" presName="iconBgRect" presStyleLbl="bgShp" presStyleIdx="2" presStyleCnt="3"/>
      <dgm:spPr/>
    </dgm:pt>
    <dgm:pt modelId="{B7D4FF9B-8DA5-418A-A8D2-A1B380FFEEBF}" type="pres">
      <dgm:prSet presAssocID="{FAF4900D-E600-449A-A7D0-84C6F715EB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41000F16-EB04-42A2-A2F7-57AEDDBBF633}" type="pres">
      <dgm:prSet presAssocID="{FAF4900D-E600-449A-A7D0-84C6F715EB0B}" presName="spaceRect" presStyleCnt="0"/>
      <dgm:spPr/>
    </dgm:pt>
    <dgm:pt modelId="{B52D6A3B-447D-4E80-A8E9-378828296F13}" type="pres">
      <dgm:prSet presAssocID="{FAF4900D-E600-449A-A7D0-84C6F715EB0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36EA06-99FE-4B1A-A2BF-F5BE9A9F2038}" srcId="{1196FD70-86EB-4499-8733-5D468E9779B2}" destId="{67E0D486-AF46-47F2-BE88-B7317821AC66}" srcOrd="0" destOrd="0" parTransId="{7D5FAB74-1A51-49DA-922C-322E65466811}" sibTransId="{279CBD1F-630D-411E-8719-8322969F26C9}"/>
    <dgm:cxn modelId="{2E500323-3758-4FA4-8657-F593A88CDF03}" type="presOf" srcId="{1196FD70-86EB-4499-8733-5D468E9779B2}" destId="{880C9112-95F9-4461-9FA9-98FFD8A9B64A}" srcOrd="0" destOrd="0" presId="urn:microsoft.com/office/officeart/2018/5/layout/IconCircleLabelList"/>
    <dgm:cxn modelId="{88E79741-409E-47C9-81E6-25EB758574CF}" srcId="{1196FD70-86EB-4499-8733-5D468E9779B2}" destId="{5A76809B-1C4E-42F5-A2B9-2899968177F2}" srcOrd="1" destOrd="0" parTransId="{F010877D-27CC-4F1D-9E5E-62A15A3E1A80}" sibTransId="{FEA6F5D5-F318-4923-9D2A-FF75E128C5A3}"/>
    <dgm:cxn modelId="{6D37FB76-1A58-4A4D-A969-243ED5868C62}" type="presOf" srcId="{FAF4900D-E600-449A-A7D0-84C6F715EB0B}" destId="{B52D6A3B-447D-4E80-A8E9-378828296F13}" srcOrd="0" destOrd="0" presId="urn:microsoft.com/office/officeart/2018/5/layout/IconCircleLabelList"/>
    <dgm:cxn modelId="{9664579E-2B11-4330-8798-9742C6D2DBD1}" srcId="{1196FD70-86EB-4499-8733-5D468E9779B2}" destId="{FAF4900D-E600-449A-A7D0-84C6F715EB0B}" srcOrd="2" destOrd="0" parTransId="{543CC27A-E193-46BF-9C2D-170B1A73C458}" sibTransId="{91985200-3806-4558-A742-999E209688F5}"/>
    <dgm:cxn modelId="{6C7588C3-6AEB-45A4-8986-937977FDEB12}" type="presOf" srcId="{67E0D486-AF46-47F2-BE88-B7317821AC66}" destId="{AA94E745-D10E-4A45-B86A-4A79B79D5A7B}" srcOrd="0" destOrd="0" presId="urn:microsoft.com/office/officeart/2018/5/layout/IconCircleLabelList"/>
    <dgm:cxn modelId="{533429FB-FB79-4339-B46A-C47D540DFA85}" type="presOf" srcId="{5A76809B-1C4E-42F5-A2B9-2899968177F2}" destId="{5C1E403B-46D4-41E0-B980-93585AC8141D}" srcOrd="0" destOrd="0" presId="urn:microsoft.com/office/officeart/2018/5/layout/IconCircleLabelList"/>
    <dgm:cxn modelId="{B27E5135-7D58-488E-B1F4-1D7CC458E3E0}" type="presParOf" srcId="{880C9112-95F9-4461-9FA9-98FFD8A9B64A}" destId="{22C8234C-CB79-4797-9F69-3DE875F37298}" srcOrd="0" destOrd="0" presId="urn:microsoft.com/office/officeart/2018/5/layout/IconCircleLabelList"/>
    <dgm:cxn modelId="{A9F46AEA-EA60-427A-95B6-EB445223D38C}" type="presParOf" srcId="{22C8234C-CB79-4797-9F69-3DE875F37298}" destId="{72C21B27-25CC-4D83-954C-E2FD933CBAC9}" srcOrd="0" destOrd="0" presId="urn:microsoft.com/office/officeart/2018/5/layout/IconCircleLabelList"/>
    <dgm:cxn modelId="{10CD4E17-4357-423E-B23D-38BC43AA4EB5}" type="presParOf" srcId="{22C8234C-CB79-4797-9F69-3DE875F37298}" destId="{CD38DDA5-07C2-4165-8B42-6224C9264B91}" srcOrd="1" destOrd="0" presId="urn:microsoft.com/office/officeart/2018/5/layout/IconCircleLabelList"/>
    <dgm:cxn modelId="{497FF8B8-6279-4B00-A4EC-0BEF5E47CF9E}" type="presParOf" srcId="{22C8234C-CB79-4797-9F69-3DE875F37298}" destId="{53E3820F-9E81-46AC-BDDD-016830DDC761}" srcOrd="2" destOrd="0" presId="urn:microsoft.com/office/officeart/2018/5/layout/IconCircleLabelList"/>
    <dgm:cxn modelId="{4FAA0F0A-F9FA-40FD-9113-515C2C097364}" type="presParOf" srcId="{22C8234C-CB79-4797-9F69-3DE875F37298}" destId="{AA94E745-D10E-4A45-B86A-4A79B79D5A7B}" srcOrd="3" destOrd="0" presId="urn:microsoft.com/office/officeart/2018/5/layout/IconCircleLabelList"/>
    <dgm:cxn modelId="{540FD1E0-BEEA-4F9F-82E5-C9C19CEF0C0B}" type="presParOf" srcId="{880C9112-95F9-4461-9FA9-98FFD8A9B64A}" destId="{4E150492-400C-4542-B125-E523CA7F830B}" srcOrd="1" destOrd="0" presId="urn:microsoft.com/office/officeart/2018/5/layout/IconCircleLabelList"/>
    <dgm:cxn modelId="{7054A7E2-4ADD-4AA4-B3A8-3BB6CEE64268}" type="presParOf" srcId="{880C9112-95F9-4461-9FA9-98FFD8A9B64A}" destId="{351903B7-C7FC-4487-BC01-2F53A3EF6E0C}" srcOrd="2" destOrd="0" presId="urn:microsoft.com/office/officeart/2018/5/layout/IconCircleLabelList"/>
    <dgm:cxn modelId="{5AFACA07-0E5B-40DA-8E6B-426CF75B03CB}" type="presParOf" srcId="{351903B7-C7FC-4487-BC01-2F53A3EF6E0C}" destId="{7EED5009-98F6-4359-A29D-4F541F11B84B}" srcOrd="0" destOrd="0" presId="urn:microsoft.com/office/officeart/2018/5/layout/IconCircleLabelList"/>
    <dgm:cxn modelId="{37C06C98-CB67-4D87-B8A9-817AADB9EE59}" type="presParOf" srcId="{351903B7-C7FC-4487-BC01-2F53A3EF6E0C}" destId="{E44E2DFF-C85D-40A2-BD0A-589A1E5723F5}" srcOrd="1" destOrd="0" presId="urn:microsoft.com/office/officeart/2018/5/layout/IconCircleLabelList"/>
    <dgm:cxn modelId="{466C8447-4DEC-419A-944C-29FB139C74B5}" type="presParOf" srcId="{351903B7-C7FC-4487-BC01-2F53A3EF6E0C}" destId="{BE0F9E8C-F654-4946-BC5C-CAD58C14149D}" srcOrd="2" destOrd="0" presId="urn:microsoft.com/office/officeart/2018/5/layout/IconCircleLabelList"/>
    <dgm:cxn modelId="{DF25DFD1-CBB5-46C4-866D-6905C0DC29FC}" type="presParOf" srcId="{351903B7-C7FC-4487-BC01-2F53A3EF6E0C}" destId="{5C1E403B-46D4-41E0-B980-93585AC8141D}" srcOrd="3" destOrd="0" presId="urn:microsoft.com/office/officeart/2018/5/layout/IconCircleLabelList"/>
    <dgm:cxn modelId="{193F8CD6-2742-4246-BEDC-7C9C79739DD2}" type="presParOf" srcId="{880C9112-95F9-4461-9FA9-98FFD8A9B64A}" destId="{8204C038-62AF-4686-8D7D-6B4441FC33BF}" srcOrd="3" destOrd="0" presId="urn:microsoft.com/office/officeart/2018/5/layout/IconCircleLabelList"/>
    <dgm:cxn modelId="{47F6B0FD-B7C4-4945-B3B3-106019B2E156}" type="presParOf" srcId="{880C9112-95F9-4461-9FA9-98FFD8A9B64A}" destId="{F771A096-A05C-4FE8-AACA-926B742D64F8}" srcOrd="4" destOrd="0" presId="urn:microsoft.com/office/officeart/2018/5/layout/IconCircleLabelList"/>
    <dgm:cxn modelId="{E1A60082-2CA5-4196-8E1A-4C1ED2667DE2}" type="presParOf" srcId="{F771A096-A05C-4FE8-AACA-926B742D64F8}" destId="{200F3A7D-6823-49F4-B8C4-4409A6EB9726}" srcOrd="0" destOrd="0" presId="urn:microsoft.com/office/officeart/2018/5/layout/IconCircleLabelList"/>
    <dgm:cxn modelId="{D552E067-34C3-4708-9961-9275B9591FA4}" type="presParOf" srcId="{F771A096-A05C-4FE8-AACA-926B742D64F8}" destId="{B7D4FF9B-8DA5-418A-A8D2-A1B380FFEEBF}" srcOrd="1" destOrd="0" presId="urn:microsoft.com/office/officeart/2018/5/layout/IconCircleLabelList"/>
    <dgm:cxn modelId="{DE3AF561-1933-4BB9-9D0B-04AA6076D29A}" type="presParOf" srcId="{F771A096-A05C-4FE8-AACA-926B742D64F8}" destId="{41000F16-EB04-42A2-A2F7-57AEDDBBF633}" srcOrd="2" destOrd="0" presId="urn:microsoft.com/office/officeart/2018/5/layout/IconCircleLabelList"/>
    <dgm:cxn modelId="{17D3E494-BFA7-4987-8320-3DD2FD1EB7BE}" type="presParOf" srcId="{F771A096-A05C-4FE8-AACA-926B742D64F8}" destId="{B52D6A3B-447D-4E80-A8E9-378828296F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82992-8480-4F31-9BC9-16CD7122588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A6DF2C-9B16-4B05-B652-4EBCE691A5EB}">
      <dgm:prSet/>
      <dgm:spPr/>
      <dgm:t>
        <a:bodyPr/>
        <a:lstStyle/>
        <a:p>
          <a:r>
            <a:rPr lang="es-ES" b="1"/>
            <a:t>Por granulidad</a:t>
          </a:r>
          <a:endParaRPr lang="en-US"/>
        </a:p>
      </dgm:t>
    </dgm:pt>
    <dgm:pt modelId="{F4A5AECE-6A7F-4F38-9EBA-D230640EC705}" type="parTrans" cxnId="{2A8D248D-F216-4CC0-8178-AAC8A38E3D96}">
      <dgm:prSet/>
      <dgm:spPr/>
      <dgm:t>
        <a:bodyPr/>
        <a:lstStyle/>
        <a:p>
          <a:endParaRPr lang="en-US"/>
        </a:p>
      </dgm:t>
    </dgm:pt>
    <dgm:pt modelId="{9EAC05D9-4F1D-48B0-85E2-262BF5ACE3F5}" type="sibTrans" cxnId="{2A8D248D-F216-4CC0-8178-AAC8A38E3D96}">
      <dgm:prSet/>
      <dgm:spPr/>
      <dgm:t>
        <a:bodyPr/>
        <a:lstStyle/>
        <a:p>
          <a:endParaRPr lang="en-US"/>
        </a:p>
      </dgm:t>
    </dgm:pt>
    <dgm:pt modelId="{FEADA506-5B77-4197-A25F-DB6D7F2A5D85}">
      <dgm:prSet/>
      <dgm:spPr/>
      <dgm:t>
        <a:bodyPr/>
        <a:lstStyle/>
        <a:p>
          <a:r>
            <a:rPr lang="es-ES"/>
            <a:t>Copias de seguridad completa</a:t>
          </a:r>
          <a:endParaRPr lang="en-US"/>
        </a:p>
      </dgm:t>
    </dgm:pt>
    <dgm:pt modelId="{271EA86C-6C7E-4A11-B8C3-35244456D723}" type="parTrans" cxnId="{4EAF82B5-23C7-4442-82BF-009B2AF49398}">
      <dgm:prSet/>
      <dgm:spPr/>
      <dgm:t>
        <a:bodyPr/>
        <a:lstStyle/>
        <a:p>
          <a:endParaRPr lang="en-US"/>
        </a:p>
      </dgm:t>
    </dgm:pt>
    <dgm:pt modelId="{FAFE4C98-BDA2-41BF-87C3-64112A0636F4}" type="sibTrans" cxnId="{4EAF82B5-23C7-4442-82BF-009B2AF49398}">
      <dgm:prSet/>
      <dgm:spPr/>
      <dgm:t>
        <a:bodyPr/>
        <a:lstStyle/>
        <a:p>
          <a:endParaRPr lang="en-US"/>
        </a:p>
      </dgm:t>
    </dgm:pt>
    <dgm:pt modelId="{D105E543-D2A1-4035-B7E6-474EA57CADB7}">
      <dgm:prSet/>
      <dgm:spPr/>
      <dgm:t>
        <a:bodyPr/>
        <a:lstStyle/>
        <a:p>
          <a:r>
            <a:rPr lang="es-ES"/>
            <a:t>Copias de seguridad diferencial</a:t>
          </a:r>
          <a:endParaRPr lang="en-US"/>
        </a:p>
      </dgm:t>
    </dgm:pt>
    <dgm:pt modelId="{C13DA3A5-9E8F-4F8E-9D83-39AF17EEF132}" type="parTrans" cxnId="{F41E7C3A-3BCA-4484-9797-76A282BD65EF}">
      <dgm:prSet/>
      <dgm:spPr/>
      <dgm:t>
        <a:bodyPr/>
        <a:lstStyle/>
        <a:p>
          <a:endParaRPr lang="en-US"/>
        </a:p>
      </dgm:t>
    </dgm:pt>
    <dgm:pt modelId="{6FE25991-194D-4069-883A-4F0E8389705F}" type="sibTrans" cxnId="{F41E7C3A-3BCA-4484-9797-76A282BD65EF}">
      <dgm:prSet/>
      <dgm:spPr/>
      <dgm:t>
        <a:bodyPr/>
        <a:lstStyle/>
        <a:p>
          <a:endParaRPr lang="en-US"/>
        </a:p>
      </dgm:t>
    </dgm:pt>
    <dgm:pt modelId="{23CDDA4C-A373-46CD-864E-A0C0BACC7378}">
      <dgm:prSet/>
      <dgm:spPr/>
      <dgm:t>
        <a:bodyPr/>
        <a:lstStyle/>
        <a:p>
          <a:r>
            <a:rPr lang="es-ES"/>
            <a:t>Copias de seguridad incremental</a:t>
          </a:r>
          <a:endParaRPr lang="en-US"/>
        </a:p>
      </dgm:t>
    </dgm:pt>
    <dgm:pt modelId="{A0240199-223A-4D9A-9DFF-AA6E4F12CAA4}" type="parTrans" cxnId="{33DF5A91-23AF-44A5-B1F4-85766DDA297C}">
      <dgm:prSet/>
      <dgm:spPr/>
      <dgm:t>
        <a:bodyPr/>
        <a:lstStyle/>
        <a:p>
          <a:endParaRPr lang="en-US"/>
        </a:p>
      </dgm:t>
    </dgm:pt>
    <dgm:pt modelId="{63C80AFE-7A90-4686-A979-062941263D4A}" type="sibTrans" cxnId="{33DF5A91-23AF-44A5-B1F4-85766DDA297C}">
      <dgm:prSet/>
      <dgm:spPr/>
      <dgm:t>
        <a:bodyPr/>
        <a:lstStyle/>
        <a:p>
          <a:endParaRPr lang="en-US"/>
        </a:p>
      </dgm:t>
    </dgm:pt>
    <dgm:pt modelId="{E1812A53-821A-4FA7-8134-86495C281D09}">
      <dgm:prSet/>
      <dgm:spPr/>
      <dgm:t>
        <a:bodyPr/>
        <a:lstStyle/>
        <a:p>
          <a:r>
            <a:rPr lang="es-ES" b="1"/>
            <a:t>Por operatividad del sistema</a:t>
          </a:r>
          <a:endParaRPr lang="en-US"/>
        </a:p>
      </dgm:t>
    </dgm:pt>
    <dgm:pt modelId="{BAAF06A8-1E25-4252-9F4F-BDD59A100DEC}" type="parTrans" cxnId="{BBB6EB53-44AD-4FB3-99B1-A3E4E9C85390}">
      <dgm:prSet/>
      <dgm:spPr/>
      <dgm:t>
        <a:bodyPr/>
        <a:lstStyle/>
        <a:p>
          <a:endParaRPr lang="en-US"/>
        </a:p>
      </dgm:t>
    </dgm:pt>
    <dgm:pt modelId="{F56D3C9F-80C9-47CD-B652-E36682B7BE3C}" type="sibTrans" cxnId="{BBB6EB53-44AD-4FB3-99B1-A3E4E9C85390}">
      <dgm:prSet/>
      <dgm:spPr/>
      <dgm:t>
        <a:bodyPr/>
        <a:lstStyle/>
        <a:p>
          <a:endParaRPr lang="en-US"/>
        </a:p>
      </dgm:t>
    </dgm:pt>
    <dgm:pt modelId="{849A6EEB-9064-4469-BF99-16E73D84AE68}">
      <dgm:prSet/>
      <dgm:spPr/>
      <dgm:t>
        <a:bodyPr/>
        <a:lstStyle/>
        <a:p>
          <a:r>
            <a:rPr lang="es-ES"/>
            <a:t>Copias en frio</a:t>
          </a:r>
          <a:endParaRPr lang="en-US"/>
        </a:p>
      </dgm:t>
    </dgm:pt>
    <dgm:pt modelId="{A23E8936-97D3-4032-BEF3-5BEECFD97F20}" type="parTrans" cxnId="{A6F37B9A-DB85-4C34-BD53-D1BE8A652932}">
      <dgm:prSet/>
      <dgm:spPr/>
      <dgm:t>
        <a:bodyPr/>
        <a:lstStyle/>
        <a:p>
          <a:endParaRPr lang="en-US"/>
        </a:p>
      </dgm:t>
    </dgm:pt>
    <dgm:pt modelId="{D2026589-489F-4FE5-AA3C-72B3C92AD156}" type="sibTrans" cxnId="{A6F37B9A-DB85-4C34-BD53-D1BE8A652932}">
      <dgm:prSet/>
      <dgm:spPr/>
      <dgm:t>
        <a:bodyPr/>
        <a:lstStyle/>
        <a:p>
          <a:endParaRPr lang="en-US"/>
        </a:p>
      </dgm:t>
    </dgm:pt>
    <dgm:pt modelId="{F17F75B7-3CEE-4245-9EE0-80CAC20E3B6E}">
      <dgm:prSet/>
      <dgm:spPr/>
      <dgm:t>
        <a:bodyPr/>
        <a:lstStyle/>
        <a:p>
          <a:r>
            <a:rPr lang="es-ES"/>
            <a:t>Copias en caliente</a:t>
          </a:r>
          <a:endParaRPr lang="en-US"/>
        </a:p>
      </dgm:t>
    </dgm:pt>
    <dgm:pt modelId="{287E5A91-4B3C-46E5-AD18-9630662F93B8}" type="parTrans" cxnId="{6DCF7221-B75D-4D46-9341-94C6EF73A11F}">
      <dgm:prSet/>
      <dgm:spPr/>
      <dgm:t>
        <a:bodyPr/>
        <a:lstStyle/>
        <a:p>
          <a:endParaRPr lang="en-US"/>
        </a:p>
      </dgm:t>
    </dgm:pt>
    <dgm:pt modelId="{B9CFB72D-DC5E-4ADC-BB32-55C3AB511104}" type="sibTrans" cxnId="{6DCF7221-B75D-4D46-9341-94C6EF73A11F}">
      <dgm:prSet/>
      <dgm:spPr/>
      <dgm:t>
        <a:bodyPr/>
        <a:lstStyle/>
        <a:p>
          <a:endParaRPr lang="en-US"/>
        </a:p>
      </dgm:t>
    </dgm:pt>
    <dgm:pt modelId="{59DF40D7-75DF-42DC-9C6E-5F903285C3F3}">
      <dgm:prSet/>
      <dgm:spPr/>
      <dgm:t>
        <a:bodyPr/>
        <a:lstStyle/>
        <a:p>
          <a:r>
            <a:rPr lang="es-ES" b="1"/>
            <a:t>Otros</a:t>
          </a:r>
          <a:endParaRPr lang="en-US"/>
        </a:p>
      </dgm:t>
    </dgm:pt>
    <dgm:pt modelId="{089E05F2-241F-43AA-9018-E1B1F2AE55C8}" type="parTrans" cxnId="{56A9B4C3-6395-473E-9BDC-5AA92B2B2DE9}">
      <dgm:prSet/>
      <dgm:spPr/>
      <dgm:t>
        <a:bodyPr/>
        <a:lstStyle/>
        <a:p>
          <a:endParaRPr lang="en-US"/>
        </a:p>
      </dgm:t>
    </dgm:pt>
    <dgm:pt modelId="{DEBBC4E4-D357-4B40-8E13-48DBBAEA3C31}" type="sibTrans" cxnId="{56A9B4C3-6395-473E-9BDC-5AA92B2B2DE9}">
      <dgm:prSet/>
      <dgm:spPr/>
      <dgm:t>
        <a:bodyPr/>
        <a:lstStyle/>
        <a:p>
          <a:endParaRPr lang="en-US"/>
        </a:p>
      </dgm:t>
    </dgm:pt>
    <dgm:pt modelId="{E4D96777-BA41-4B44-9F35-7AEB25DFEEB5}">
      <dgm:prSet/>
      <dgm:spPr/>
      <dgm:t>
        <a:bodyPr/>
        <a:lstStyle/>
        <a:p>
          <a:r>
            <a:rPr lang="es-ES"/>
            <a:t>Espejo </a:t>
          </a:r>
          <a:endParaRPr lang="en-US"/>
        </a:p>
      </dgm:t>
    </dgm:pt>
    <dgm:pt modelId="{C65AB030-F61E-4E28-996E-F310933E937A}" type="parTrans" cxnId="{91465B0D-4A19-47A2-9D8E-8B470B6E0AE3}">
      <dgm:prSet/>
      <dgm:spPr/>
      <dgm:t>
        <a:bodyPr/>
        <a:lstStyle/>
        <a:p>
          <a:endParaRPr lang="en-US"/>
        </a:p>
      </dgm:t>
    </dgm:pt>
    <dgm:pt modelId="{267DA75E-A0CC-4FD7-9AA9-235775841C0B}" type="sibTrans" cxnId="{91465B0D-4A19-47A2-9D8E-8B470B6E0AE3}">
      <dgm:prSet/>
      <dgm:spPr/>
      <dgm:t>
        <a:bodyPr/>
        <a:lstStyle/>
        <a:p>
          <a:endParaRPr lang="en-US"/>
        </a:p>
      </dgm:t>
    </dgm:pt>
    <dgm:pt modelId="{EF1E0F16-B478-4567-B62A-F0B7C1309912}">
      <dgm:prSet/>
      <dgm:spPr/>
      <dgm:t>
        <a:bodyPr/>
        <a:lstStyle/>
        <a:p>
          <a:r>
            <a:rPr lang="es-ES"/>
            <a:t>Sintético completo</a:t>
          </a:r>
          <a:endParaRPr lang="en-US"/>
        </a:p>
      </dgm:t>
    </dgm:pt>
    <dgm:pt modelId="{B95E6183-0DE6-49D0-AE8D-A689D5620AFC}" type="parTrans" cxnId="{A6D2DAC3-06D7-4544-BF01-8E788782CC35}">
      <dgm:prSet/>
      <dgm:spPr/>
      <dgm:t>
        <a:bodyPr/>
        <a:lstStyle/>
        <a:p>
          <a:endParaRPr lang="en-US"/>
        </a:p>
      </dgm:t>
    </dgm:pt>
    <dgm:pt modelId="{92D52C78-136D-43B9-B8F1-2B56F178C9A1}" type="sibTrans" cxnId="{A6D2DAC3-06D7-4544-BF01-8E788782CC35}">
      <dgm:prSet/>
      <dgm:spPr/>
      <dgm:t>
        <a:bodyPr/>
        <a:lstStyle/>
        <a:p>
          <a:endParaRPr lang="en-US"/>
        </a:p>
      </dgm:t>
    </dgm:pt>
    <dgm:pt modelId="{443E540D-8064-4016-A362-6C298EC8B76C}">
      <dgm:prSet/>
      <dgm:spPr/>
      <dgm:t>
        <a:bodyPr/>
        <a:lstStyle/>
        <a:p>
          <a:r>
            <a:rPr lang="es-ES"/>
            <a:t>Incremental inverso</a:t>
          </a:r>
          <a:endParaRPr lang="en-US"/>
        </a:p>
      </dgm:t>
    </dgm:pt>
    <dgm:pt modelId="{58239C61-0445-42FF-BACF-F4CDD2DFBC23}" type="parTrans" cxnId="{01FE6C40-1985-41BA-AB8C-3484F53571FA}">
      <dgm:prSet/>
      <dgm:spPr/>
      <dgm:t>
        <a:bodyPr/>
        <a:lstStyle/>
        <a:p>
          <a:endParaRPr lang="en-US"/>
        </a:p>
      </dgm:t>
    </dgm:pt>
    <dgm:pt modelId="{4EE403E1-9CDB-4012-B6B2-FB173F7A446B}" type="sibTrans" cxnId="{01FE6C40-1985-41BA-AB8C-3484F53571FA}">
      <dgm:prSet/>
      <dgm:spPr/>
      <dgm:t>
        <a:bodyPr/>
        <a:lstStyle/>
        <a:p>
          <a:endParaRPr lang="en-US"/>
        </a:p>
      </dgm:t>
    </dgm:pt>
    <dgm:pt modelId="{67CCC710-E23E-4106-B904-074F217A2E79}">
      <dgm:prSet/>
      <dgm:spPr/>
      <dgm:t>
        <a:bodyPr/>
        <a:lstStyle/>
        <a:p>
          <a:r>
            <a:rPr lang="es-ES"/>
            <a:t>Protección de datos continua</a:t>
          </a:r>
          <a:endParaRPr lang="en-US"/>
        </a:p>
      </dgm:t>
    </dgm:pt>
    <dgm:pt modelId="{FF87B0B8-D924-4BD9-8E46-505E7F60B289}" type="parTrans" cxnId="{2907AEE2-C14E-4947-A8D2-E1005B097439}">
      <dgm:prSet/>
      <dgm:spPr/>
      <dgm:t>
        <a:bodyPr/>
        <a:lstStyle/>
        <a:p>
          <a:endParaRPr lang="en-US"/>
        </a:p>
      </dgm:t>
    </dgm:pt>
    <dgm:pt modelId="{AE404AA6-5586-42CC-8309-4AFD131A04C3}" type="sibTrans" cxnId="{2907AEE2-C14E-4947-A8D2-E1005B097439}">
      <dgm:prSet/>
      <dgm:spPr/>
      <dgm:t>
        <a:bodyPr/>
        <a:lstStyle/>
        <a:p>
          <a:endParaRPr lang="en-US"/>
        </a:p>
      </dgm:t>
    </dgm:pt>
    <dgm:pt modelId="{6CC00642-69F9-4200-BD6C-FFF579C26647}" type="pres">
      <dgm:prSet presAssocID="{D1382992-8480-4F31-9BC9-16CD71225883}" presName="Name0" presStyleCnt="0">
        <dgm:presLayoutVars>
          <dgm:dir/>
          <dgm:animLvl val="lvl"/>
          <dgm:resizeHandles val="exact"/>
        </dgm:presLayoutVars>
      </dgm:prSet>
      <dgm:spPr/>
    </dgm:pt>
    <dgm:pt modelId="{B79B7162-3E65-4F71-B523-2202D0D0BA04}" type="pres">
      <dgm:prSet presAssocID="{D3A6DF2C-9B16-4B05-B652-4EBCE691A5EB}" presName="linNode" presStyleCnt="0"/>
      <dgm:spPr/>
    </dgm:pt>
    <dgm:pt modelId="{FF0BB7A9-CD78-4F96-8962-B6399E8A86D9}" type="pres">
      <dgm:prSet presAssocID="{D3A6DF2C-9B16-4B05-B652-4EBCE691A5E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6FE724D-3C63-45C5-9672-BEC6C614D628}" type="pres">
      <dgm:prSet presAssocID="{D3A6DF2C-9B16-4B05-B652-4EBCE691A5EB}" presName="descendantText" presStyleLbl="alignAccFollowNode1" presStyleIdx="0" presStyleCnt="3">
        <dgm:presLayoutVars>
          <dgm:bulletEnabled val="1"/>
        </dgm:presLayoutVars>
      </dgm:prSet>
      <dgm:spPr/>
    </dgm:pt>
    <dgm:pt modelId="{8A015CA4-5254-4BE3-88B1-4EC544DAF37C}" type="pres">
      <dgm:prSet presAssocID="{9EAC05D9-4F1D-48B0-85E2-262BF5ACE3F5}" presName="sp" presStyleCnt="0"/>
      <dgm:spPr/>
    </dgm:pt>
    <dgm:pt modelId="{0F8894EF-0B76-4DE4-9BE7-C507AD1C0C52}" type="pres">
      <dgm:prSet presAssocID="{E1812A53-821A-4FA7-8134-86495C281D09}" presName="linNode" presStyleCnt="0"/>
      <dgm:spPr/>
    </dgm:pt>
    <dgm:pt modelId="{3EE81261-B461-4BFD-A7F4-2F36903AFCC6}" type="pres">
      <dgm:prSet presAssocID="{E1812A53-821A-4FA7-8134-86495C281D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E8B3967-62B2-40D0-9336-82610F692C65}" type="pres">
      <dgm:prSet presAssocID="{E1812A53-821A-4FA7-8134-86495C281D09}" presName="descendantText" presStyleLbl="alignAccFollowNode1" presStyleIdx="1" presStyleCnt="3">
        <dgm:presLayoutVars>
          <dgm:bulletEnabled val="1"/>
        </dgm:presLayoutVars>
      </dgm:prSet>
      <dgm:spPr/>
    </dgm:pt>
    <dgm:pt modelId="{209A3325-10D3-4B12-82D2-B9E6AE170042}" type="pres">
      <dgm:prSet presAssocID="{F56D3C9F-80C9-47CD-B652-E36682B7BE3C}" presName="sp" presStyleCnt="0"/>
      <dgm:spPr/>
    </dgm:pt>
    <dgm:pt modelId="{0BC2B0C7-F889-4127-AF3B-BFC821CA48D0}" type="pres">
      <dgm:prSet presAssocID="{59DF40D7-75DF-42DC-9C6E-5F903285C3F3}" presName="linNode" presStyleCnt="0"/>
      <dgm:spPr/>
    </dgm:pt>
    <dgm:pt modelId="{D07E2A4F-102F-432A-8673-728A90C0D05A}" type="pres">
      <dgm:prSet presAssocID="{59DF40D7-75DF-42DC-9C6E-5F903285C3F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E62CFE0-F030-48F1-8E56-EA02E934D025}" type="pres">
      <dgm:prSet presAssocID="{59DF40D7-75DF-42DC-9C6E-5F903285C3F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8284007-19A2-4A17-A0ED-8E01107DC4ED}" type="presOf" srcId="{849A6EEB-9064-4469-BF99-16E73D84AE68}" destId="{8E8B3967-62B2-40D0-9336-82610F692C65}" srcOrd="0" destOrd="0" presId="urn:microsoft.com/office/officeart/2005/8/layout/vList5"/>
    <dgm:cxn modelId="{91465B0D-4A19-47A2-9D8E-8B470B6E0AE3}" srcId="{59DF40D7-75DF-42DC-9C6E-5F903285C3F3}" destId="{E4D96777-BA41-4B44-9F35-7AEB25DFEEB5}" srcOrd="0" destOrd="0" parTransId="{C65AB030-F61E-4E28-996E-F310933E937A}" sibTransId="{267DA75E-A0CC-4FD7-9AA9-235775841C0B}"/>
    <dgm:cxn modelId="{6DCF7221-B75D-4D46-9341-94C6EF73A11F}" srcId="{E1812A53-821A-4FA7-8134-86495C281D09}" destId="{F17F75B7-3CEE-4245-9EE0-80CAC20E3B6E}" srcOrd="1" destOrd="0" parTransId="{287E5A91-4B3C-46E5-AD18-9630662F93B8}" sibTransId="{B9CFB72D-DC5E-4ADC-BB32-55C3AB511104}"/>
    <dgm:cxn modelId="{F41E7C3A-3BCA-4484-9797-76A282BD65EF}" srcId="{D3A6DF2C-9B16-4B05-B652-4EBCE691A5EB}" destId="{D105E543-D2A1-4035-B7E6-474EA57CADB7}" srcOrd="1" destOrd="0" parTransId="{C13DA3A5-9E8F-4F8E-9D83-39AF17EEF132}" sibTransId="{6FE25991-194D-4069-883A-4F0E8389705F}"/>
    <dgm:cxn modelId="{01FE6C40-1985-41BA-AB8C-3484F53571FA}" srcId="{59DF40D7-75DF-42DC-9C6E-5F903285C3F3}" destId="{443E540D-8064-4016-A362-6C298EC8B76C}" srcOrd="2" destOrd="0" parTransId="{58239C61-0445-42FF-BACF-F4CDD2DFBC23}" sibTransId="{4EE403E1-9CDB-4012-B6B2-FB173F7A446B}"/>
    <dgm:cxn modelId="{75985D71-1919-4C33-8CB6-89AD646BA4F9}" type="presOf" srcId="{E4D96777-BA41-4B44-9F35-7AEB25DFEEB5}" destId="{FE62CFE0-F030-48F1-8E56-EA02E934D025}" srcOrd="0" destOrd="0" presId="urn:microsoft.com/office/officeart/2005/8/layout/vList5"/>
    <dgm:cxn modelId="{BBB6EB53-44AD-4FB3-99B1-A3E4E9C85390}" srcId="{D1382992-8480-4F31-9BC9-16CD71225883}" destId="{E1812A53-821A-4FA7-8134-86495C281D09}" srcOrd="1" destOrd="0" parTransId="{BAAF06A8-1E25-4252-9F4F-BDD59A100DEC}" sibTransId="{F56D3C9F-80C9-47CD-B652-E36682B7BE3C}"/>
    <dgm:cxn modelId="{FAAAEF75-35E1-4644-A2D2-7BD896F2746A}" type="presOf" srcId="{59DF40D7-75DF-42DC-9C6E-5F903285C3F3}" destId="{D07E2A4F-102F-432A-8673-728A90C0D05A}" srcOrd="0" destOrd="0" presId="urn:microsoft.com/office/officeart/2005/8/layout/vList5"/>
    <dgm:cxn modelId="{AEA3DC7A-32E9-4D3A-8D05-FF7F751A8FC8}" type="presOf" srcId="{F17F75B7-3CEE-4245-9EE0-80CAC20E3B6E}" destId="{8E8B3967-62B2-40D0-9336-82610F692C65}" srcOrd="0" destOrd="1" presId="urn:microsoft.com/office/officeart/2005/8/layout/vList5"/>
    <dgm:cxn modelId="{12477885-EF1F-4D05-8F5A-29590E450578}" type="presOf" srcId="{E1812A53-821A-4FA7-8134-86495C281D09}" destId="{3EE81261-B461-4BFD-A7F4-2F36903AFCC6}" srcOrd="0" destOrd="0" presId="urn:microsoft.com/office/officeart/2005/8/layout/vList5"/>
    <dgm:cxn modelId="{2A8D248D-F216-4CC0-8178-AAC8A38E3D96}" srcId="{D1382992-8480-4F31-9BC9-16CD71225883}" destId="{D3A6DF2C-9B16-4B05-B652-4EBCE691A5EB}" srcOrd="0" destOrd="0" parTransId="{F4A5AECE-6A7F-4F38-9EBA-D230640EC705}" sibTransId="{9EAC05D9-4F1D-48B0-85E2-262BF5ACE3F5}"/>
    <dgm:cxn modelId="{33DF5A91-23AF-44A5-B1F4-85766DDA297C}" srcId="{D3A6DF2C-9B16-4B05-B652-4EBCE691A5EB}" destId="{23CDDA4C-A373-46CD-864E-A0C0BACC7378}" srcOrd="2" destOrd="0" parTransId="{A0240199-223A-4D9A-9DFF-AA6E4F12CAA4}" sibTransId="{63C80AFE-7A90-4686-A979-062941263D4A}"/>
    <dgm:cxn modelId="{A407E293-385A-4CC7-844E-F195CEF0C36E}" type="presOf" srcId="{23CDDA4C-A373-46CD-864E-A0C0BACC7378}" destId="{E6FE724D-3C63-45C5-9672-BEC6C614D628}" srcOrd="0" destOrd="2" presId="urn:microsoft.com/office/officeart/2005/8/layout/vList5"/>
    <dgm:cxn modelId="{B9CD1F98-E7E4-4681-8F62-27A7F380A1D9}" type="presOf" srcId="{FEADA506-5B77-4197-A25F-DB6D7F2A5D85}" destId="{E6FE724D-3C63-45C5-9672-BEC6C614D628}" srcOrd="0" destOrd="0" presId="urn:microsoft.com/office/officeart/2005/8/layout/vList5"/>
    <dgm:cxn modelId="{A6F37B9A-DB85-4C34-BD53-D1BE8A652932}" srcId="{E1812A53-821A-4FA7-8134-86495C281D09}" destId="{849A6EEB-9064-4469-BF99-16E73D84AE68}" srcOrd="0" destOrd="0" parTransId="{A23E8936-97D3-4032-BEF3-5BEECFD97F20}" sibTransId="{D2026589-489F-4FE5-AA3C-72B3C92AD156}"/>
    <dgm:cxn modelId="{25DA369F-B71C-403E-B310-5493CC8D7954}" type="presOf" srcId="{EF1E0F16-B478-4567-B62A-F0B7C1309912}" destId="{FE62CFE0-F030-48F1-8E56-EA02E934D025}" srcOrd="0" destOrd="1" presId="urn:microsoft.com/office/officeart/2005/8/layout/vList5"/>
    <dgm:cxn modelId="{42D1D3B1-7E63-4426-B742-4BFD7AD01263}" type="presOf" srcId="{D105E543-D2A1-4035-B7E6-474EA57CADB7}" destId="{E6FE724D-3C63-45C5-9672-BEC6C614D628}" srcOrd="0" destOrd="1" presId="urn:microsoft.com/office/officeart/2005/8/layout/vList5"/>
    <dgm:cxn modelId="{F2D916B4-231E-432C-9E9F-824D9A799573}" type="presOf" srcId="{443E540D-8064-4016-A362-6C298EC8B76C}" destId="{FE62CFE0-F030-48F1-8E56-EA02E934D025}" srcOrd="0" destOrd="2" presId="urn:microsoft.com/office/officeart/2005/8/layout/vList5"/>
    <dgm:cxn modelId="{4EAF82B5-23C7-4442-82BF-009B2AF49398}" srcId="{D3A6DF2C-9B16-4B05-B652-4EBCE691A5EB}" destId="{FEADA506-5B77-4197-A25F-DB6D7F2A5D85}" srcOrd="0" destOrd="0" parTransId="{271EA86C-6C7E-4A11-B8C3-35244456D723}" sibTransId="{FAFE4C98-BDA2-41BF-87C3-64112A0636F4}"/>
    <dgm:cxn modelId="{56A9B4C3-6395-473E-9BDC-5AA92B2B2DE9}" srcId="{D1382992-8480-4F31-9BC9-16CD71225883}" destId="{59DF40D7-75DF-42DC-9C6E-5F903285C3F3}" srcOrd="2" destOrd="0" parTransId="{089E05F2-241F-43AA-9018-E1B1F2AE55C8}" sibTransId="{DEBBC4E4-D357-4B40-8E13-48DBBAEA3C31}"/>
    <dgm:cxn modelId="{A6D2DAC3-06D7-4544-BF01-8E788782CC35}" srcId="{59DF40D7-75DF-42DC-9C6E-5F903285C3F3}" destId="{EF1E0F16-B478-4567-B62A-F0B7C1309912}" srcOrd="1" destOrd="0" parTransId="{B95E6183-0DE6-49D0-AE8D-A689D5620AFC}" sibTransId="{92D52C78-136D-43B9-B8F1-2B56F178C9A1}"/>
    <dgm:cxn modelId="{44687BC5-419E-4E17-9652-F9BF6FFC455F}" type="presOf" srcId="{D3A6DF2C-9B16-4B05-B652-4EBCE691A5EB}" destId="{FF0BB7A9-CD78-4F96-8962-B6399E8A86D9}" srcOrd="0" destOrd="0" presId="urn:microsoft.com/office/officeart/2005/8/layout/vList5"/>
    <dgm:cxn modelId="{2907AEE2-C14E-4947-A8D2-E1005B097439}" srcId="{59DF40D7-75DF-42DC-9C6E-5F903285C3F3}" destId="{67CCC710-E23E-4106-B904-074F217A2E79}" srcOrd="3" destOrd="0" parTransId="{FF87B0B8-D924-4BD9-8E46-505E7F60B289}" sibTransId="{AE404AA6-5586-42CC-8309-4AFD131A04C3}"/>
    <dgm:cxn modelId="{BD57DCEB-AC87-4001-B5EE-A6BD9A225025}" type="presOf" srcId="{D1382992-8480-4F31-9BC9-16CD71225883}" destId="{6CC00642-69F9-4200-BD6C-FFF579C26647}" srcOrd="0" destOrd="0" presId="urn:microsoft.com/office/officeart/2005/8/layout/vList5"/>
    <dgm:cxn modelId="{38791DFC-C206-4AE1-B4D0-2B43F6B24C61}" type="presOf" srcId="{67CCC710-E23E-4106-B904-074F217A2E79}" destId="{FE62CFE0-F030-48F1-8E56-EA02E934D025}" srcOrd="0" destOrd="3" presId="urn:microsoft.com/office/officeart/2005/8/layout/vList5"/>
    <dgm:cxn modelId="{956A6153-2F90-491B-A12D-158617CF3843}" type="presParOf" srcId="{6CC00642-69F9-4200-BD6C-FFF579C26647}" destId="{B79B7162-3E65-4F71-B523-2202D0D0BA04}" srcOrd="0" destOrd="0" presId="urn:microsoft.com/office/officeart/2005/8/layout/vList5"/>
    <dgm:cxn modelId="{7D7842F7-6926-449E-9945-3040BBD592A5}" type="presParOf" srcId="{B79B7162-3E65-4F71-B523-2202D0D0BA04}" destId="{FF0BB7A9-CD78-4F96-8962-B6399E8A86D9}" srcOrd="0" destOrd="0" presId="urn:microsoft.com/office/officeart/2005/8/layout/vList5"/>
    <dgm:cxn modelId="{D84262EA-2AD9-4733-B627-08833C2A50B9}" type="presParOf" srcId="{B79B7162-3E65-4F71-B523-2202D0D0BA04}" destId="{E6FE724D-3C63-45C5-9672-BEC6C614D628}" srcOrd="1" destOrd="0" presId="urn:microsoft.com/office/officeart/2005/8/layout/vList5"/>
    <dgm:cxn modelId="{4711C9AF-706C-48EC-8658-6C46CA7E4003}" type="presParOf" srcId="{6CC00642-69F9-4200-BD6C-FFF579C26647}" destId="{8A015CA4-5254-4BE3-88B1-4EC544DAF37C}" srcOrd="1" destOrd="0" presId="urn:microsoft.com/office/officeart/2005/8/layout/vList5"/>
    <dgm:cxn modelId="{E114CE38-3044-4097-83A9-545167609EB5}" type="presParOf" srcId="{6CC00642-69F9-4200-BD6C-FFF579C26647}" destId="{0F8894EF-0B76-4DE4-9BE7-C507AD1C0C52}" srcOrd="2" destOrd="0" presId="urn:microsoft.com/office/officeart/2005/8/layout/vList5"/>
    <dgm:cxn modelId="{01460FD4-005C-4BFE-86BB-83E880AC9B95}" type="presParOf" srcId="{0F8894EF-0B76-4DE4-9BE7-C507AD1C0C52}" destId="{3EE81261-B461-4BFD-A7F4-2F36903AFCC6}" srcOrd="0" destOrd="0" presId="urn:microsoft.com/office/officeart/2005/8/layout/vList5"/>
    <dgm:cxn modelId="{FAC4A7F1-A004-49B7-B915-6C63F5E415AC}" type="presParOf" srcId="{0F8894EF-0B76-4DE4-9BE7-C507AD1C0C52}" destId="{8E8B3967-62B2-40D0-9336-82610F692C65}" srcOrd="1" destOrd="0" presId="urn:microsoft.com/office/officeart/2005/8/layout/vList5"/>
    <dgm:cxn modelId="{5D2D9EDB-76B5-435F-BA66-FAD3B7DC1DDD}" type="presParOf" srcId="{6CC00642-69F9-4200-BD6C-FFF579C26647}" destId="{209A3325-10D3-4B12-82D2-B9E6AE170042}" srcOrd="3" destOrd="0" presId="urn:microsoft.com/office/officeart/2005/8/layout/vList5"/>
    <dgm:cxn modelId="{011D6BEF-B283-4B9D-99AC-F6B56F22A06B}" type="presParOf" srcId="{6CC00642-69F9-4200-BD6C-FFF579C26647}" destId="{0BC2B0C7-F889-4127-AF3B-BFC821CA48D0}" srcOrd="4" destOrd="0" presId="urn:microsoft.com/office/officeart/2005/8/layout/vList5"/>
    <dgm:cxn modelId="{9056E220-2269-4A75-B998-97129C03C87D}" type="presParOf" srcId="{0BC2B0C7-F889-4127-AF3B-BFC821CA48D0}" destId="{D07E2A4F-102F-432A-8673-728A90C0D05A}" srcOrd="0" destOrd="0" presId="urn:microsoft.com/office/officeart/2005/8/layout/vList5"/>
    <dgm:cxn modelId="{555AE202-ABB5-4B47-8887-470F9CD90458}" type="presParOf" srcId="{0BC2B0C7-F889-4127-AF3B-BFC821CA48D0}" destId="{FE62CFE0-F030-48F1-8E56-EA02E934D02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F7A2B1-7CBE-43FF-9566-71CE6A24FF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8FDE6EC-478A-467E-AEEC-6B17FCE68981}">
      <dgm:prSet/>
      <dgm:spPr/>
      <dgm:t>
        <a:bodyPr/>
        <a:lstStyle/>
        <a:p>
          <a:pPr>
            <a:defRPr cap="all"/>
          </a:pPr>
          <a:r>
            <a:rPr lang="es-ES"/>
            <a:t>Cintas magnéticas</a:t>
          </a:r>
          <a:endParaRPr lang="en-US"/>
        </a:p>
      </dgm:t>
    </dgm:pt>
    <dgm:pt modelId="{A7FEFC6A-F35E-47D3-9827-35987DD68E07}" type="parTrans" cxnId="{8275B544-B8DD-4FD9-A7AC-47D60FA9041A}">
      <dgm:prSet/>
      <dgm:spPr/>
      <dgm:t>
        <a:bodyPr/>
        <a:lstStyle/>
        <a:p>
          <a:endParaRPr lang="en-US"/>
        </a:p>
      </dgm:t>
    </dgm:pt>
    <dgm:pt modelId="{17DB4243-4DC9-4C16-B861-67DD5CD57769}" type="sibTrans" cxnId="{8275B544-B8DD-4FD9-A7AC-47D60FA9041A}">
      <dgm:prSet/>
      <dgm:spPr/>
      <dgm:t>
        <a:bodyPr/>
        <a:lstStyle/>
        <a:p>
          <a:endParaRPr lang="en-US"/>
        </a:p>
      </dgm:t>
    </dgm:pt>
    <dgm:pt modelId="{634BEB93-B1DD-41CE-9A54-124EEF2CD696}">
      <dgm:prSet/>
      <dgm:spPr/>
      <dgm:t>
        <a:bodyPr/>
        <a:lstStyle/>
        <a:p>
          <a:pPr>
            <a:defRPr cap="all"/>
          </a:pPr>
          <a:r>
            <a:rPr lang="es-ES"/>
            <a:t>Copias basadas en discos ópticos</a:t>
          </a:r>
          <a:endParaRPr lang="en-US"/>
        </a:p>
      </dgm:t>
    </dgm:pt>
    <dgm:pt modelId="{6B2452D3-E568-4B9D-9D14-6E3609D2D638}" type="parTrans" cxnId="{3E404AE1-B8F2-433A-8A43-94F8E7027FD0}">
      <dgm:prSet/>
      <dgm:spPr/>
      <dgm:t>
        <a:bodyPr/>
        <a:lstStyle/>
        <a:p>
          <a:endParaRPr lang="en-US"/>
        </a:p>
      </dgm:t>
    </dgm:pt>
    <dgm:pt modelId="{D9183CF5-9E0B-4398-B7E2-68C99898D3F0}" type="sibTrans" cxnId="{3E404AE1-B8F2-433A-8A43-94F8E7027FD0}">
      <dgm:prSet/>
      <dgm:spPr/>
      <dgm:t>
        <a:bodyPr/>
        <a:lstStyle/>
        <a:p>
          <a:endParaRPr lang="en-US"/>
        </a:p>
      </dgm:t>
    </dgm:pt>
    <dgm:pt modelId="{D7B9AB85-5500-47EC-8A1F-EA9D3057AB0D}">
      <dgm:prSet/>
      <dgm:spPr/>
      <dgm:t>
        <a:bodyPr/>
        <a:lstStyle/>
        <a:p>
          <a:pPr>
            <a:defRPr cap="all"/>
          </a:pPr>
          <a:r>
            <a:rPr lang="es-ES"/>
            <a:t>Copias basadas en discos</a:t>
          </a:r>
          <a:endParaRPr lang="en-US"/>
        </a:p>
      </dgm:t>
    </dgm:pt>
    <dgm:pt modelId="{D285607B-583E-46A4-A120-3CFAE1DC39A5}" type="parTrans" cxnId="{8AD6F406-BD52-4305-B7B5-68BC41CAFEF4}">
      <dgm:prSet/>
      <dgm:spPr/>
      <dgm:t>
        <a:bodyPr/>
        <a:lstStyle/>
        <a:p>
          <a:endParaRPr lang="en-US"/>
        </a:p>
      </dgm:t>
    </dgm:pt>
    <dgm:pt modelId="{CAD2585E-2702-4392-B80F-67C28058F08E}" type="sibTrans" cxnId="{8AD6F406-BD52-4305-B7B5-68BC41CAFEF4}">
      <dgm:prSet/>
      <dgm:spPr/>
      <dgm:t>
        <a:bodyPr/>
        <a:lstStyle/>
        <a:p>
          <a:endParaRPr lang="en-US"/>
        </a:p>
      </dgm:t>
    </dgm:pt>
    <dgm:pt modelId="{95E1611E-7C8C-4418-91EE-FA96A7F6B116}">
      <dgm:prSet/>
      <dgm:spPr/>
      <dgm:t>
        <a:bodyPr/>
        <a:lstStyle/>
        <a:p>
          <a:pPr>
            <a:defRPr cap="all"/>
          </a:pPr>
          <a:r>
            <a:rPr lang="es-ES"/>
            <a:t>Copias basadas en memoria flash</a:t>
          </a:r>
          <a:endParaRPr lang="en-US"/>
        </a:p>
      </dgm:t>
    </dgm:pt>
    <dgm:pt modelId="{EFFAEE0C-5F76-4855-BA58-74B506B6AB2B}" type="parTrans" cxnId="{ABC00081-4C7E-45E8-AD3A-3C6D712A5EFC}">
      <dgm:prSet/>
      <dgm:spPr/>
      <dgm:t>
        <a:bodyPr/>
        <a:lstStyle/>
        <a:p>
          <a:endParaRPr lang="en-US"/>
        </a:p>
      </dgm:t>
    </dgm:pt>
    <dgm:pt modelId="{F8975798-E8F7-40F2-BD10-18E0D158E9CA}" type="sibTrans" cxnId="{ABC00081-4C7E-45E8-AD3A-3C6D712A5EFC}">
      <dgm:prSet/>
      <dgm:spPr/>
      <dgm:t>
        <a:bodyPr/>
        <a:lstStyle/>
        <a:p>
          <a:endParaRPr lang="en-US"/>
        </a:p>
      </dgm:t>
    </dgm:pt>
    <dgm:pt modelId="{C9C2820B-9BDC-4F4F-9560-74E247877025}" type="pres">
      <dgm:prSet presAssocID="{20F7A2B1-7CBE-43FF-9566-71CE6A24FF71}" presName="root" presStyleCnt="0">
        <dgm:presLayoutVars>
          <dgm:dir/>
          <dgm:resizeHandles val="exact"/>
        </dgm:presLayoutVars>
      </dgm:prSet>
      <dgm:spPr/>
    </dgm:pt>
    <dgm:pt modelId="{75074FC1-D821-4454-82B1-4D5110EA5C5D}" type="pres">
      <dgm:prSet presAssocID="{38FDE6EC-478A-467E-AEEC-6B17FCE68981}" presName="compNode" presStyleCnt="0"/>
      <dgm:spPr/>
    </dgm:pt>
    <dgm:pt modelId="{967C1D90-A730-4DC5-95B2-D394DAA9907B}" type="pres">
      <dgm:prSet presAssocID="{38FDE6EC-478A-467E-AEEC-6B17FCE68981}" presName="iconBgRect" presStyleLbl="bgShp" presStyleIdx="0" presStyleCnt="4"/>
      <dgm:spPr/>
    </dgm:pt>
    <dgm:pt modelId="{D819E5A6-9DD0-4D71-9C82-79E8B5965FD6}" type="pres">
      <dgm:prSet presAssocID="{38FDE6EC-478A-467E-AEEC-6B17FCE689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0864ED70-A116-4DA0-A600-3BE299208B32}" type="pres">
      <dgm:prSet presAssocID="{38FDE6EC-478A-467E-AEEC-6B17FCE68981}" presName="spaceRect" presStyleCnt="0"/>
      <dgm:spPr/>
    </dgm:pt>
    <dgm:pt modelId="{E95AD977-9DF2-4F52-96C4-BEE7051CD060}" type="pres">
      <dgm:prSet presAssocID="{38FDE6EC-478A-467E-AEEC-6B17FCE68981}" presName="textRect" presStyleLbl="revTx" presStyleIdx="0" presStyleCnt="4">
        <dgm:presLayoutVars>
          <dgm:chMax val="1"/>
          <dgm:chPref val="1"/>
        </dgm:presLayoutVars>
      </dgm:prSet>
      <dgm:spPr/>
    </dgm:pt>
    <dgm:pt modelId="{19A49ABF-F002-417E-9E63-49F55B4CE569}" type="pres">
      <dgm:prSet presAssocID="{17DB4243-4DC9-4C16-B861-67DD5CD57769}" presName="sibTrans" presStyleCnt="0"/>
      <dgm:spPr/>
    </dgm:pt>
    <dgm:pt modelId="{3ECDA8CD-2DCD-4813-8026-D4ADF5DE6E23}" type="pres">
      <dgm:prSet presAssocID="{634BEB93-B1DD-41CE-9A54-124EEF2CD696}" presName="compNode" presStyleCnt="0"/>
      <dgm:spPr/>
    </dgm:pt>
    <dgm:pt modelId="{23585CA9-EED9-496B-9332-7709EF0F5CF5}" type="pres">
      <dgm:prSet presAssocID="{634BEB93-B1DD-41CE-9A54-124EEF2CD696}" presName="iconBgRect" presStyleLbl="bgShp" presStyleIdx="1" presStyleCnt="4"/>
      <dgm:spPr/>
    </dgm:pt>
    <dgm:pt modelId="{7DB43C8E-0EF5-4FD6-AB39-E6681372053F}" type="pres">
      <dgm:prSet presAssocID="{634BEB93-B1DD-41CE-9A54-124EEF2CD6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6A4F846-8BE0-4FB3-B9EE-C9A3AFB3CEA1}" type="pres">
      <dgm:prSet presAssocID="{634BEB93-B1DD-41CE-9A54-124EEF2CD696}" presName="spaceRect" presStyleCnt="0"/>
      <dgm:spPr/>
    </dgm:pt>
    <dgm:pt modelId="{E81EE1E9-32FE-4E3A-ADE7-7B060AB0ED62}" type="pres">
      <dgm:prSet presAssocID="{634BEB93-B1DD-41CE-9A54-124EEF2CD696}" presName="textRect" presStyleLbl="revTx" presStyleIdx="1" presStyleCnt="4">
        <dgm:presLayoutVars>
          <dgm:chMax val="1"/>
          <dgm:chPref val="1"/>
        </dgm:presLayoutVars>
      </dgm:prSet>
      <dgm:spPr/>
    </dgm:pt>
    <dgm:pt modelId="{25727694-8F1B-4624-BE4E-B59E7C87AFC6}" type="pres">
      <dgm:prSet presAssocID="{D9183CF5-9E0B-4398-B7E2-68C99898D3F0}" presName="sibTrans" presStyleCnt="0"/>
      <dgm:spPr/>
    </dgm:pt>
    <dgm:pt modelId="{99E89AE3-A07C-4DED-A0A2-96A064C68FCC}" type="pres">
      <dgm:prSet presAssocID="{D7B9AB85-5500-47EC-8A1F-EA9D3057AB0D}" presName="compNode" presStyleCnt="0"/>
      <dgm:spPr/>
    </dgm:pt>
    <dgm:pt modelId="{BE7A5157-C2A8-446E-8105-DA6EE09163D8}" type="pres">
      <dgm:prSet presAssocID="{D7B9AB85-5500-47EC-8A1F-EA9D3057AB0D}" presName="iconBgRect" presStyleLbl="bgShp" presStyleIdx="2" presStyleCnt="4"/>
      <dgm:spPr/>
    </dgm:pt>
    <dgm:pt modelId="{6F14E140-45E6-44F7-B937-E149447D0CAC}" type="pres">
      <dgm:prSet presAssocID="{D7B9AB85-5500-47EC-8A1F-EA9D3057AB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"/>
        </a:ext>
      </dgm:extLst>
    </dgm:pt>
    <dgm:pt modelId="{776D39FE-9D4C-4CD9-988B-4BE87FBAA9B1}" type="pres">
      <dgm:prSet presAssocID="{D7B9AB85-5500-47EC-8A1F-EA9D3057AB0D}" presName="spaceRect" presStyleCnt="0"/>
      <dgm:spPr/>
    </dgm:pt>
    <dgm:pt modelId="{9C41604D-0C30-43D6-BD47-E8C49A744986}" type="pres">
      <dgm:prSet presAssocID="{D7B9AB85-5500-47EC-8A1F-EA9D3057AB0D}" presName="textRect" presStyleLbl="revTx" presStyleIdx="2" presStyleCnt="4">
        <dgm:presLayoutVars>
          <dgm:chMax val="1"/>
          <dgm:chPref val="1"/>
        </dgm:presLayoutVars>
      </dgm:prSet>
      <dgm:spPr/>
    </dgm:pt>
    <dgm:pt modelId="{42589BEA-B828-4F9E-B6C9-4E83F8D9180D}" type="pres">
      <dgm:prSet presAssocID="{CAD2585E-2702-4392-B80F-67C28058F08E}" presName="sibTrans" presStyleCnt="0"/>
      <dgm:spPr/>
    </dgm:pt>
    <dgm:pt modelId="{CA278F0B-4426-437C-8CAF-4F459DDBA61E}" type="pres">
      <dgm:prSet presAssocID="{95E1611E-7C8C-4418-91EE-FA96A7F6B116}" presName="compNode" presStyleCnt="0"/>
      <dgm:spPr/>
    </dgm:pt>
    <dgm:pt modelId="{A407D00E-9EFA-4AD1-98EF-230E9D08EBCB}" type="pres">
      <dgm:prSet presAssocID="{95E1611E-7C8C-4418-91EE-FA96A7F6B116}" presName="iconBgRect" presStyleLbl="bgShp" presStyleIdx="3" presStyleCnt="4"/>
      <dgm:spPr/>
    </dgm:pt>
    <dgm:pt modelId="{A865548D-BE98-4320-9013-32DE3C0F26B9}" type="pres">
      <dgm:prSet presAssocID="{95E1611E-7C8C-4418-91EE-FA96A7F6B1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"/>
        </a:ext>
      </dgm:extLst>
    </dgm:pt>
    <dgm:pt modelId="{19BE6590-4FCE-4BD8-8C47-B20E7EC3515C}" type="pres">
      <dgm:prSet presAssocID="{95E1611E-7C8C-4418-91EE-FA96A7F6B116}" presName="spaceRect" presStyleCnt="0"/>
      <dgm:spPr/>
    </dgm:pt>
    <dgm:pt modelId="{A59E79EA-C014-4463-AE13-B865BC3BD9E8}" type="pres">
      <dgm:prSet presAssocID="{95E1611E-7C8C-4418-91EE-FA96A7F6B1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AD6F406-BD52-4305-B7B5-68BC41CAFEF4}" srcId="{20F7A2B1-7CBE-43FF-9566-71CE6A24FF71}" destId="{D7B9AB85-5500-47EC-8A1F-EA9D3057AB0D}" srcOrd="2" destOrd="0" parTransId="{D285607B-583E-46A4-A120-3CFAE1DC39A5}" sibTransId="{CAD2585E-2702-4392-B80F-67C28058F08E}"/>
    <dgm:cxn modelId="{5508FC5C-709B-4067-B6EE-3C522B7E3BA0}" type="presOf" srcId="{D7B9AB85-5500-47EC-8A1F-EA9D3057AB0D}" destId="{9C41604D-0C30-43D6-BD47-E8C49A744986}" srcOrd="0" destOrd="0" presId="urn:microsoft.com/office/officeart/2018/5/layout/IconCircleLabelList"/>
    <dgm:cxn modelId="{E10DB241-DE77-4344-B52B-F769ED150FD7}" type="presOf" srcId="{634BEB93-B1DD-41CE-9A54-124EEF2CD696}" destId="{E81EE1E9-32FE-4E3A-ADE7-7B060AB0ED62}" srcOrd="0" destOrd="0" presId="urn:microsoft.com/office/officeart/2018/5/layout/IconCircleLabelList"/>
    <dgm:cxn modelId="{8275B544-B8DD-4FD9-A7AC-47D60FA9041A}" srcId="{20F7A2B1-7CBE-43FF-9566-71CE6A24FF71}" destId="{38FDE6EC-478A-467E-AEEC-6B17FCE68981}" srcOrd="0" destOrd="0" parTransId="{A7FEFC6A-F35E-47D3-9827-35987DD68E07}" sibTransId="{17DB4243-4DC9-4C16-B861-67DD5CD57769}"/>
    <dgm:cxn modelId="{ABC00081-4C7E-45E8-AD3A-3C6D712A5EFC}" srcId="{20F7A2B1-7CBE-43FF-9566-71CE6A24FF71}" destId="{95E1611E-7C8C-4418-91EE-FA96A7F6B116}" srcOrd="3" destOrd="0" parTransId="{EFFAEE0C-5F76-4855-BA58-74B506B6AB2B}" sibTransId="{F8975798-E8F7-40F2-BD10-18E0D158E9CA}"/>
    <dgm:cxn modelId="{81E5488A-BA9D-4E10-9968-600592CD83D1}" type="presOf" srcId="{38FDE6EC-478A-467E-AEEC-6B17FCE68981}" destId="{E95AD977-9DF2-4F52-96C4-BEE7051CD060}" srcOrd="0" destOrd="0" presId="urn:microsoft.com/office/officeart/2018/5/layout/IconCircleLabelList"/>
    <dgm:cxn modelId="{04B94190-D2C6-4EE9-BC65-2DA66A559458}" type="presOf" srcId="{95E1611E-7C8C-4418-91EE-FA96A7F6B116}" destId="{A59E79EA-C014-4463-AE13-B865BC3BD9E8}" srcOrd="0" destOrd="0" presId="urn:microsoft.com/office/officeart/2018/5/layout/IconCircleLabelList"/>
    <dgm:cxn modelId="{CA7F02CA-92FF-4AE4-BE4A-64F1B0E67891}" type="presOf" srcId="{20F7A2B1-7CBE-43FF-9566-71CE6A24FF71}" destId="{C9C2820B-9BDC-4F4F-9560-74E247877025}" srcOrd="0" destOrd="0" presId="urn:microsoft.com/office/officeart/2018/5/layout/IconCircleLabelList"/>
    <dgm:cxn modelId="{3E404AE1-B8F2-433A-8A43-94F8E7027FD0}" srcId="{20F7A2B1-7CBE-43FF-9566-71CE6A24FF71}" destId="{634BEB93-B1DD-41CE-9A54-124EEF2CD696}" srcOrd="1" destOrd="0" parTransId="{6B2452D3-E568-4B9D-9D14-6E3609D2D638}" sibTransId="{D9183CF5-9E0B-4398-B7E2-68C99898D3F0}"/>
    <dgm:cxn modelId="{6863EB87-A812-44E3-884D-54EB9B429144}" type="presParOf" srcId="{C9C2820B-9BDC-4F4F-9560-74E247877025}" destId="{75074FC1-D821-4454-82B1-4D5110EA5C5D}" srcOrd="0" destOrd="0" presId="urn:microsoft.com/office/officeart/2018/5/layout/IconCircleLabelList"/>
    <dgm:cxn modelId="{94F64432-1D64-44F5-B849-05DF4E1E494F}" type="presParOf" srcId="{75074FC1-D821-4454-82B1-4D5110EA5C5D}" destId="{967C1D90-A730-4DC5-95B2-D394DAA9907B}" srcOrd="0" destOrd="0" presId="urn:microsoft.com/office/officeart/2018/5/layout/IconCircleLabelList"/>
    <dgm:cxn modelId="{9C6C0ED1-8BF2-4F60-84BE-B06115981C0C}" type="presParOf" srcId="{75074FC1-D821-4454-82B1-4D5110EA5C5D}" destId="{D819E5A6-9DD0-4D71-9C82-79E8B5965FD6}" srcOrd="1" destOrd="0" presId="urn:microsoft.com/office/officeart/2018/5/layout/IconCircleLabelList"/>
    <dgm:cxn modelId="{69C3D722-E047-4CC7-AFEE-F2922E982FC1}" type="presParOf" srcId="{75074FC1-D821-4454-82B1-4D5110EA5C5D}" destId="{0864ED70-A116-4DA0-A600-3BE299208B32}" srcOrd="2" destOrd="0" presId="urn:microsoft.com/office/officeart/2018/5/layout/IconCircleLabelList"/>
    <dgm:cxn modelId="{6E6B8ECF-ABBD-4DAC-9F83-8E6BF5CC4FAA}" type="presParOf" srcId="{75074FC1-D821-4454-82B1-4D5110EA5C5D}" destId="{E95AD977-9DF2-4F52-96C4-BEE7051CD060}" srcOrd="3" destOrd="0" presId="urn:microsoft.com/office/officeart/2018/5/layout/IconCircleLabelList"/>
    <dgm:cxn modelId="{27F22086-3CD7-419B-9AAE-F692C67C04BD}" type="presParOf" srcId="{C9C2820B-9BDC-4F4F-9560-74E247877025}" destId="{19A49ABF-F002-417E-9E63-49F55B4CE569}" srcOrd="1" destOrd="0" presId="urn:microsoft.com/office/officeart/2018/5/layout/IconCircleLabelList"/>
    <dgm:cxn modelId="{1B82B770-8C78-4085-A8FA-14A47964D67B}" type="presParOf" srcId="{C9C2820B-9BDC-4F4F-9560-74E247877025}" destId="{3ECDA8CD-2DCD-4813-8026-D4ADF5DE6E23}" srcOrd="2" destOrd="0" presId="urn:microsoft.com/office/officeart/2018/5/layout/IconCircleLabelList"/>
    <dgm:cxn modelId="{0A037EB2-61AC-47D8-B2EA-6BD92ED65F0F}" type="presParOf" srcId="{3ECDA8CD-2DCD-4813-8026-D4ADF5DE6E23}" destId="{23585CA9-EED9-496B-9332-7709EF0F5CF5}" srcOrd="0" destOrd="0" presId="urn:microsoft.com/office/officeart/2018/5/layout/IconCircleLabelList"/>
    <dgm:cxn modelId="{E98C28DE-0B40-4618-9FFF-E1272BC8F706}" type="presParOf" srcId="{3ECDA8CD-2DCD-4813-8026-D4ADF5DE6E23}" destId="{7DB43C8E-0EF5-4FD6-AB39-E6681372053F}" srcOrd="1" destOrd="0" presId="urn:microsoft.com/office/officeart/2018/5/layout/IconCircleLabelList"/>
    <dgm:cxn modelId="{6E2C6B28-DEE7-4980-B31A-627EA364A9C6}" type="presParOf" srcId="{3ECDA8CD-2DCD-4813-8026-D4ADF5DE6E23}" destId="{06A4F846-8BE0-4FB3-B9EE-C9A3AFB3CEA1}" srcOrd="2" destOrd="0" presId="urn:microsoft.com/office/officeart/2018/5/layout/IconCircleLabelList"/>
    <dgm:cxn modelId="{DA14CFD3-C580-433B-8919-5CB73D071F5D}" type="presParOf" srcId="{3ECDA8CD-2DCD-4813-8026-D4ADF5DE6E23}" destId="{E81EE1E9-32FE-4E3A-ADE7-7B060AB0ED62}" srcOrd="3" destOrd="0" presId="urn:microsoft.com/office/officeart/2018/5/layout/IconCircleLabelList"/>
    <dgm:cxn modelId="{9A4503EF-8061-4C94-BE36-BC6827A59F2A}" type="presParOf" srcId="{C9C2820B-9BDC-4F4F-9560-74E247877025}" destId="{25727694-8F1B-4624-BE4E-B59E7C87AFC6}" srcOrd="3" destOrd="0" presId="urn:microsoft.com/office/officeart/2018/5/layout/IconCircleLabelList"/>
    <dgm:cxn modelId="{E60EBCC9-C468-4706-A1E4-BF688510789E}" type="presParOf" srcId="{C9C2820B-9BDC-4F4F-9560-74E247877025}" destId="{99E89AE3-A07C-4DED-A0A2-96A064C68FCC}" srcOrd="4" destOrd="0" presId="urn:microsoft.com/office/officeart/2018/5/layout/IconCircleLabelList"/>
    <dgm:cxn modelId="{DA51840E-BF6C-4DA4-A0E1-F3F7DE058DA6}" type="presParOf" srcId="{99E89AE3-A07C-4DED-A0A2-96A064C68FCC}" destId="{BE7A5157-C2A8-446E-8105-DA6EE09163D8}" srcOrd="0" destOrd="0" presId="urn:microsoft.com/office/officeart/2018/5/layout/IconCircleLabelList"/>
    <dgm:cxn modelId="{B9A6EC40-482C-4F29-A1D4-81BF6B5DAB4D}" type="presParOf" srcId="{99E89AE3-A07C-4DED-A0A2-96A064C68FCC}" destId="{6F14E140-45E6-44F7-B937-E149447D0CAC}" srcOrd="1" destOrd="0" presId="urn:microsoft.com/office/officeart/2018/5/layout/IconCircleLabelList"/>
    <dgm:cxn modelId="{98E724EC-3B7F-43B0-B5ED-56E28454FFCA}" type="presParOf" srcId="{99E89AE3-A07C-4DED-A0A2-96A064C68FCC}" destId="{776D39FE-9D4C-4CD9-988B-4BE87FBAA9B1}" srcOrd="2" destOrd="0" presId="urn:microsoft.com/office/officeart/2018/5/layout/IconCircleLabelList"/>
    <dgm:cxn modelId="{795FC4BC-BB22-4ECA-8007-55D07240AA6D}" type="presParOf" srcId="{99E89AE3-A07C-4DED-A0A2-96A064C68FCC}" destId="{9C41604D-0C30-43D6-BD47-E8C49A744986}" srcOrd="3" destOrd="0" presId="urn:microsoft.com/office/officeart/2018/5/layout/IconCircleLabelList"/>
    <dgm:cxn modelId="{B6403281-8074-4D0B-B5DC-1C8A83DCA1DC}" type="presParOf" srcId="{C9C2820B-9BDC-4F4F-9560-74E247877025}" destId="{42589BEA-B828-4F9E-B6C9-4E83F8D9180D}" srcOrd="5" destOrd="0" presId="urn:microsoft.com/office/officeart/2018/5/layout/IconCircleLabelList"/>
    <dgm:cxn modelId="{1E53DB67-0EF8-49FC-B646-82EDA91FB9C2}" type="presParOf" srcId="{C9C2820B-9BDC-4F4F-9560-74E247877025}" destId="{CA278F0B-4426-437C-8CAF-4F459DDBA61E}" srcOrd="6" destOrd="0" presId="urn:microsoft.com/office/officeart/2018/5/layout/IconCircleLabelList"/>
    <dgm:cxn modelId="{D3578C5C-C2D6-4DDD-B4AF-3FB73497C778}" type="presParOf" srcId="{CA278F0B-4426-437C-8CAF-4F459DDBA61E}" destId="{A407D00E-9EFA-4AD1-98EF-230E9D08EBCB}" srcOrd="0" destOrd="0" presId="urn:microsoft.com/office/officeart/2018/5/layout/IconCircleLabelList"/>
    <dgm:cxn modelId="{F3E9FF74-9CA4-4B81-A2C9-CB41A02CDE10}" type="presParOf" srcId="{CA278F0B-4426-437C-8CAF-4F459DDBA61E}" destId="{A865548D-BE98-4320-9013-32DE3C0F26B9}" srcOrd="1" destOrd="0" presId="urn:microsoft.com/office/officeart/2018/5/layout/IconCircleLabelList"/>
    <dgm:cxn modelId="{145C2426-FB43-4B40-BBF2-25430314B1A9}" type="presParOf" srcId="{CA278F0B-4426-437C-8CAF-4F459DDBA61E}" destId="{19BE6590-4FCE-4BD8-8C47-B20E7EC3515C}" srcOrd="2" destOrd="0" presId="urn:microsoft.com/office/officeart/2018/5/layout/IconCircleLabelList"/>
    <dgm:cxn modelId="{182D2A82-6B2D-40CD-8C24-0516732A57E9}" type="presParOf" srcId="{CA278F0B-4426-437C-8CAF-4F459DDBA61E}" destId="{A59E79EA-C014-4463-AE13-B865BC3BD9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79529-B3E8-4C61-8774-55C4DC84B32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8558F1-8665-45DD-9C10-6ABF6DB3F822}">
      <dgm:prSet/>
      <dgm:spPr/>
      <dgm:t>
        <a:bodyPr/>
        <a:lstStyle/>
        <a:p>
          <a:pPr>
            <a:defRPr b="1"/>
          </a:pPr>
          <a:r>
            <a:rPr lang="es-ES"/>
            <a:t>Copias de seguridad en la nube</a:t>
          </a:r>
          <a:endParaRPr lang="en-US"/>
        </a:p>
      </dgm:t>
    </dgm:pt>
    <dgm:pt modelId="{0C6A23E0-55E9-4951-80D6-2F8936F8B17D}" type="parTrans" cxnId="{27ED8F5B-DC6C-46D6-B7EE-03BC4551F57E}">
      <dgm:prSet/>
      <dgm:spPr/>
      <dgm:t>
        <a:bodyPr/>
        <a:lstStyle/>
        <a:p>
          <a:endParaRPr lang="en-US"/>
        </a:p>
      </dgm:t>
    </dgm:pt>
    <dgm:pt modelId="{CBCB3D8E-E04C-40A2-A8FA-AEADE35F17B5}" type="sibTrans" cxnId="{27ED8F5B-DC6C-46D6-B7EE-03BC4551F57E}">
      <dgm:prSet/>
      <dgm:spPr/>
      <dgm:t>
        <a:bodyPr/>
        <a:lstStyle/>
        <a:p>
          <a:endParaRPr lang="en-US"/>
        </a:p>
      </dgm:t>
    </dgm:pt>
    <dgm:pt modelId="{AFE71ABE-A5BA-41CF-B038-23E331BD7E39}">
      <dgm:prSet/>
      <dgm:spPr/>
      <dgm:t>
        <a:bodyPr/>
        <a:lstStyle/>
        <a:p>
          <a:pPr>
            <a:defRPr b="1"/>
          </a:pPr>
          <a:r>
            <a:rPr lang="es-ES" b="1"/>
            <a:t>Soluciones mixtas:</a:t>
          </a:r>
          <a:endParaRPr lang="en-US"/>
        </a:p>
      </dgm:t>
    </dgm:pt>
    <dgm:pt modelId="{48FDAB0C-E3F6-4024-ACD5-3815B3572327}" type="parTrans" cxnId="{9B473BD4-EB65-4CDD-94B3-9CE9D4712686}">
      <dgm:prSet/>
      <dgm:spPr/>
      <dgm:t>
        <a:bodyPr/>
        <a:lstStyle/>
        <a:p>
          <a:endParaRPr lang="en-US"/>
        </a:p>
      </dgm:t>
    </dgm:pt>
    <dgm:pt modelId="{90E2F2F4-F14F-4288-A72B-E07FB186B966}" type="sibTrans" cxnId="{9B473BD4-EB65-4CDD-94B3-9CE9D4712686}">
      <dgm:prSet/>
      <dgm:spPr/>
      <dgm:t>
        <a:bodyPr/>
        <a:lstStyle/>
        <a:p>
          <a:endParaRPr lang="en-US"/>
        </a:p>
      </dgm:t>
    </dgm:pt>
    <dgm:pt modelId="{D4F14F8B-3C48-4B29-B531-4C03BA06782D}">
      <dgm:prSet/>
      <dgm:spPr/>
      <dgm:t>
        <a:bodyPr/>
        <a:lstStyle/>
        <a:p>
          <a:r>
            <a:rPr lang="es-ES"/>
            <a:t>D2D2T (disk to disk to tape) copias a disco y luego a cinta</a:t>
          </a:r>
          <a:endParaRPr lang="en-US"/>
        </a:p>
      </dgm:t>
    </dgm:pt>
    <dgm:pt modelId="{75178867-9C25-47A2-B4A1-749621E0046D}" type="parTrans" cxnId="{75E78D68-BE97-45AB-9384-59BF80D1E621}">
      <dgm:prSet/>
      <dgm:spPr/>
      <dgm:t>
        <a:bodyPr/>
        <a:lstStyle/>
        <a:p>
          <a:endParaRPr lang="en-US"/>
        </a:p>
      </dgm:t>
    </dgm:pt>
    <dgm:pt modelId="{E23217B4-6448-4945-BDB7-90522C6A6B11}" type="sibTrans" cxnId="{75E78D68-BE97-45AB-9384-59BF80D1E621}">
      <dgm:prSet/>
      <dgm:spPr/>
      <dgm:t>
        <a:bodyPr/>
        <a:lstStyle/>
        <a:p>
          <a:endParaRPr lang="en-US"/>
        </a:p>
      </dgm:t>
    </dgm:pt>
    <dgm:pt modelId="{5C12D680-1FD8-48E6-917B-2E23BEBEB7EC}">
      <dgm:prSet/>
      <dgm:spPr/>
      <dgm:t>
        <a:bodyPr/>
        <a:lstStyle/>
        <a:p>
          <a:r>
            <a:rPr lang="es-ES"/>
            <a:t>D2D2C (disk to disk to cloud)</a:t>
          </a:r>
          <a:endParaRPr lang="en-US"/>
        </a:p>
      </dgm:t>
    </dgm:pt>
    <dgm:pt modelId="{E5868990-7153-4BE2-B0E6-E2031806AC8E}" type="parTrans" cxnId="{9A618A34-ECC9-44FA-94E4-17B053999D34}">
      <dgm:prSet/>
      <dgm:spPr/>
      <dgm:t>
        <a:bodyPr/>
        <a:lstStyle/>
        <a:p>
          <a:endParaRPr lang="en-US"/>
        </a:p>
      </dgm:t>
    </dgm:pt>
    <dgm:pt modelId="{3A54C5F7-4C4A-4E7F-A9F4-72B6CEF27A47}" type="sibTrans" cxnId="{9A618A34-ECC9-44FA-94E4-17B053999D34}">
      <dgm:prSet/>
      <dgm:spPr/>
      <dgm:t>
        <a:bodyPr/>
        <a:lstStyle/>
        <a:p>
          <a:endParaRPr lang="en-US"/>
        </a:p>
      </dgm:t>
    </dgm:pt>
    <dgm:pt modelId="{26A6CB5F-8309-4BCE-BA64-D4AEEBDFACA1}">
      <dgm:prSet/>
      <dgm:spPr/>
      <dgm:t>
        <a:bodyPr/>
        <a:lstStyle/>
        <a:p>
          <a:r>
            <a:rPr lang="es-ES"/>
            <a:t>C2C Sass, software por servicio. Los datos se alojan en servidores remotos.</a:t>
          </a:r>
          <a:endParaRPr lang="en-US"/>
        </a:p>
      </dgm:t>
    </dgm:pt>
    <dgm:pt modelId="{2E9CAA60-D9FA-429A-9B5A-84DB851E688D}" type="parTrans" cxnId="{7C11C6C1-B0E6-41B1-AF7B-FB92EE9C0A62}">
      <dgm:prSet/>
      <dgm:spPr/>
      <dgm:t>
        <a:bodyPr/>
        <a:lstStyle/>
        <a:p>
          <a:endParaRPr lang="en-US"/>
        </a:p>
      </dgm:t>
    </dgm:pt>
    <dgm:pt modelId="{85D0E9A5-9AC6-43E9-92AF-CBF672378DAC}" type="sibTrans" cxnId="{7C11C6C1-B0E6-41B1-AF7B-FB92EE9C0A62}">
      <dgm:prSet/>
      <dgm:spPr/>
      <dgm:t>
        <a:bodyPr/>
        <a:lstStyle/>
        <a:p>
          <a:endParaRPr lang="en-US"/>
        </a:p>
      </dgm:t>
    </dgm:pt>
    <dgm:pt modelId="{FBC4A0AE-BF44-4588-9E1D-29D0E1989812}">
      <dgm:prSet/>
      <dgm:spPr/>
      <dgm:t>
        <a:bodyPr/>
        <a:lstStyle/>
        <a:p>
          <a:pPr>
            <a:defRPr b="1"/>
          </a:pPr>
          <a:r>
            <a:rPr lang="es-ES" b="1"/>
            <a:t>Copias de seguridad en Windows Server</a:t>
          </a:r>
          <a:endParaRPr lang="en-US"/>
        </a:p>
      </dgm:t>
    </dgm:pt>
    <dgm:pt modelId="{4666D30B-49D0-47EF-8D9F-7E133C87DA86}" type="parTrans" cxnId="{C38D0FEA-A1D6-4DF1-B5EA-B0E8AF47C12B}">
      <dgm:prSet/>
      <dgm:spPr/>
      <dgm:t>
        <a:bodyPr/>
        <a:lstStyle/>
        <a:p>
          <a:endParaRPr lang="en-US"/>
        </a:p>
      </dgm:t>
    </dgm:pt>
    <dgm:pt modelId="{D1AFE524-C986-4500-BFDA-E216D988AE45}" type="sibTrans" cxnId="{C38D0FEA-A1D6-4DF1-B5EA-B0E8AF47C12B}">
      <dgm:prSet/>
      <dgm:spPr/>
      <dgm:t>
        <a:bodyPr/>
        <a:lstStyle/>
        <a:p>
          <a:endParaRPr lang="en-US"/>
        </a:p>
      </dgm:t>
    </dgm:pt>
    <dgm:pt modelId="{859A5354-713C-43B7-9758-FD79219EFD84}" type="pres">
      <dgm:prSet presAssocID="{EEB79529-B3E8-4C61-8774-55C4DC84B329}" presName="root" presStyleCnt="0">
        <dgm:presLayoutVars>
          <dgm:dir/>
          <dgm:resizeHandles val="exact"/>
        </dgm:presLayoutVars>
      </dgm:prSet>
      <dgm:spPr/>
    </dgm:pt>
    <dgm:pt modelId="{15415294-267A-490A-B324-C8683A846340}" type="pres">
      <dgm:prSet presAssocID="{7F8558F1-8665-45DD-9C10-6ABF6DB3F822}" presName="compNode" presStyleCnt="0"/>
      <dgm:spPr/>
    </dgm:pt>
    <dgm:pt modelId="{FE2EFCF3-EE0F-42BD-A517-20DCA6BEA40D}" type="pres">
      <dgm:prSet presAssocID="{7F8558F1-8665-45DD-9C10-6ABF6DB3F8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66376332-0809-4462-8AFF-36F1A79E427B}" type="pres">
      <dgm:prSet presAssocID="{7F8558F1-8665-45DD-9C10-6ABF6DB3F822}" presName="iconSpace" presStyleCnt="0"/>
      <dgm:spPr/>
    </dgm:pt>
    <dgm:pt modelId="{B4CF4EA4-1749-4EB3-ACF1-16A3C8A4515C}" type="pres">
      <dgm:prSet presAssocID="{7F8558F1-8665-45DD-9C10-6ABF6DB3F822}" presName="parTx" presStyleLbl="revTx" presStyleIdx="0" presStyleCnt="6">
        <dgm:presLayoutVars>
          <dgm:chMax val="0"/>
          <dgm:chPref val="0"/>
        </dgm:presLayoutVars>
      </dgm:prSet>
      <dgm:spPr/>
    </dgm:pt>
    <dgm:pt modelId="{9872A788-BF1B-4CD0-9021-851CAE3FE6FC}" type="pres">
      <dgm:prSet presAssocID="{7F8558F1-8665-45DD-9C10-6ABF6DB3F822}" presName="txSpace" presStyleCnt="0"/>
      <dgm:spPr/>
    </dgm:pt>
    <dgm:pt modelId="{AB774053-8BD3-41D2-B7DA-01556D429595}" type="pres">
      <dgm:prSet presAssocID="{7F8558F1-8665-45DD-9C10-6ABF6DB3F822}" presName="desTx" presStyleLbl="revTx" presStyleIdx="1" presStyleCnt="6">
        <dgm:presLayoutVars/>
      </dgm:prSet>
      <dgm:spPr/>
    </dgm:pt>
    <dgm:pt modelId="{C46B6703-94E6-464C-9FB3-4E3F8B987145}" type="pres">
      <dgm:prSet presAssocID="{CBCB3D8E-E04C-40A2-A8FA-AEADE35F17B5}" presName="sibTrans" presStyleCnt="0"/>
      <dgm:spPr/>
    </dgm:pt>
    <dgm:pt modelId="{E6A621CE-50DA-4497-B61E-B1757F023F18}" type="pres">
      <dgm:prSet presAssocID="{AFE71ABE-A5BA-41CF-B038-23E331BD7E39}" presName="compNode" presStyleCnt="0"/>
      <dgm:spPr/>
    </dgm:pt>
    <dgm:pt modelId="{5C43F01E-E6D4-4572-A9EB-06FD63BDBF4C}" type="pres">
      <dgm:prSet presAssocID="{AFE71ABE-A5BA-41CF-B038-23E331BD7E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"/>
        </a:ext>
      </dgm:extLst>
    </dgm:pt>
    <dgm:pt modelId="{5C171B3C-98E4-4F2E-85B0-DC949F9427EE}" type="pres">
      <dgm:prSet presAssocID="{AFE71ABE-A5BA-41CF-B038-23E331BD7E39}" presName="iconSpace" presStyleCnt="0"/>
      <dgm:spPr/>
    </dgm:pt>
    <dgm:pt modelId="{387393CA-D17D-4E5F-9A80-A835050B8EFB}" type="pres">
      <dgm:prSet presAssocID="{AFE71ABE-A5BA-41CF-B038-23E331BD7E39}" presName="parTx" presStyleLbl="revTx" presStyleIdx="2" presStyleCnt="6">
        <dgm:presLayoutVars>
          <dgm:chMax val="0"/>
          <dgm:chPref val="0"/>
        </dgm:presLayoutVars>
      </dgm:prSet>
      <dgm:spPr/>
    </dgm:pt>
    <dgm:pt modelId="{9C0D10B4-23C9-4C94-92E9-298F741453B8}" type="pres">
      <dgm:prSet presAssocID="{AFE71ABE-A5BA-41CF-B038-23E331BD7E39}" presName="txSpace" presStyleCnt="0"/>
      <dgm:spPr/>
    </dgm:pt>
    <dgm:pt modelId="{9E217576-5122-4508-8E10-805B21DDA8DB}" type="pres">
      <dgm:prSet presAssocID="{AFE71ABE-A5BA-41CF-B038-23E331BD7E39}" presName="desTx" presStyleLbl="revTx" presStyleIdx="3" presStyleCnt="6">
        <dgm:presLayoutVars/>
      </dgm:prSet>
      <dgm:spPr/>
    </dgm:pt>
    <dgm:pt modelId="{4890F1A4-3EBA-4345-8E5A-20EFBD4BAD49}" type="pres">
      <dgm:prSet presAssocID="{90E2F2F4-F14F-4288-A72B-E07FB186B966}" presName="sibTrans" presStyleCnt="0"/>
      <dgm:spPr/>
    </dgm:pt>
    <dgm:pt modelId="{6FF3AA2F-935E-4DD4-9628-74C68924EC67}" type="pres">
      <dgm:prSet presAssocID="{FBC4A0AE-BF44-4588-9E1D-29D0E1989812}" presName="compNode" presStyleCnt="0"/>
      <dgm:spPr/>
    </dgm:pt>
    <dgm:pt modelId="{19C187A3-8E59-4674-B01E-A14AD8B08CB0}" type="pres">
      <dgm:prSet presAssocID="{FBC4A0AE-BF44-4588-9E1D-29D0E19898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FB0DC4F9-39B0-4DED-B274-1AAFC1F2D905}" type="pres">
      <dgm:prSet presAssocID="{FBC4A0AE-BF44-4588-9E1D-29D0E1989812}" presName="iconSpace" presStyleCnt="0"/>
      <dgm:spPr/>
    </dgm:pt>
    <dgm:pt modelId="{A79F2F41-C3BD-41CC-B2E0-F162B919439C}" type="pres">
      <dgm:prSet presAssocID="{FBC4A0AE-BF44-4588-9E1D-29D0E1989812}" presName="parTx" presStyleLbl="revTx" presStyleIdx="4" presStyleCnt="6">
        <dgm:presLayoutVars>
          <dgm:chMax val="0"/>
          <dgm:chPref val="0"/>
        </dgm:presLayoutVars>
      </dgm:prSet>
      <dgm:spPr/>
    </dgm:pt>
    <dgm:pt modelId="{6A7EB0F1-0588-413A-A6CC-9DA21A82E6F9}" type="pres">
      <dgm:prSet presAssocID="{FBC4A0AE-BF44-4588-9E1D-29D0E1989812}" presName="txSpace" presStyleCnt="0"/>
      <dgm:spPr/>
    </dgm:pt>
    <dgm:pt modelId="{D0E2ACA2-FD10-4284-9102-EA2C92E70D71}" type="pres">
      <dgm:prSet presAssocID="{FBC4A0AE-BF44-4588-9E1D-29D0E1989812}" presName="desTx" presStyleLbl="revTx" presStyleIdx="5" presStyleCnt="6">
        <dgm:presLayoutVars/>
      </dgm:prSet>
      <dgm:spPr/>
    </dgm:pt>
  </dgm:ptLst>
  <dgm:cxnLst>
    <dgm:cxn modelId="{64A54507-6A12-4DB5-BD95-AC5B1D5D7D26}" type="presOf" srcId="{5C12D680-1FD8-48E6-917B-2E23BEBEB7EC}" destId="{9E217576-5122-4508-8E10-805B21DDA8DB}" srcOrd="0" destOrd="1" presId="urn:microsoft.com/office/officeart/2018/5/layout/CenteredIconLabelDescriptionList"/>
    <dgm:cxn modelId="{77FC7226-BC09-46A0-851B-FE5823996792}" type="presOf" srcId="{FBC4A0AE-BF44-4588-9E1D-29D0E1989812}" destId="{A79F2F41-C3BD-41CC-B2E0-F162B919439C}" srcOrd="0" destOrd="0" presId="urn:microsoft.com/office/officeart/2018/5/layout/CenteredIconLabelDescriptionList"/>
    <dgm:cxn modelId="{A8E52C2B-10B1-4720-9261-EAEFA5A01D03}" type="presOf" srcId="{D4F14F8B-3C48-4B29-B531-4C03BA06782D}" destId="{9E217576-5122-4508-8E10-805B21DDA8DB}" srcOrd="0" destOrd="0" presId="urn:microsoft.com/office/officeart/2018/5/layout/CenteredIconLabelDescriptionList"/>
    <dgm:cxn modelId="{9A618A34-ECC9-44FA-94E4-17B053999D34}" srcId="{AFE71ABE-A5BA-41CF-B038-23E331BD7E39}" destId="{5C12D680-1FD8-48E6-917B-2E23BEBEB7EC}" srcOrd="1" destOrd="0" parTransId="{E5868990-7153-4BE2-B0E6-E2031806AC8E}" sibTransId="{3A54C5F7-4C4A-4E7F-A9F4-72B6CEF27A47}"/>
    <dgm:cxn modelId="{27ED8F5B-DC6C-46D6-B7EE-03BC4551F57E}" srcId="{EEB79529-B3E8-4C61-8774-55C4DC84B329}" destId="{7F8558F1-8665-45DD-9C10-6ABF6DB3F822}" srcOrd="0" destOrd="0" parTransId="{0C6A23E0-55E9-4951-80D6-2F8936F8B17D}" sibTransId="{CBCB3D8E-E04C-40A2-A8FA-AEADE35F17B5}"/>
    <dgm:cxn modelId="{75E78D68-BE97-45AB-9384-59BF80D1E621}" srcId="{AFE71ABE-A5BA-41CF-B038-23E331BD7E39}" destId="{D4F14F8B-3C48-4B29-B531-4C03BA06782D}" srcOrd="0" destOrd="0" parTransId="{75178867-9C25-47A2-B4A1-749621E0046D}" sibTransId="{E23217B4-6448-4945-BDB7-90522C6A6B11}"/>
    <dgm:cxn modelId="{B8687ABB-DE9B-4ADF-AB9B-63072C1CC20B}" type="presOf" srcId="{7F8558F1-8665-45DD-9C10-6ABF6DB3F822}" destId="{B4CF4EA4-1749-4EB3-ACF1-16A3C8A4515C}" srcOrd="0" destOrd="0" presId="urn:microsoft.com/office/officeart/2018/5/layout/CenteredIconLabelDescriptionList"/>
    <dgm:cxn modelId="{7C11C6C1-B0E6-41B1-AF7B-FB92EE9C0A62}" srcId="{AFE71ABE-A5BA-41CF-B038-23E331BD7E39}" destId="{26A6CB5F-8309-4BCE-BA64-D4AEEBDFACA1}" srcOrd="2" destOrd="0" parTransId="{2E9CAA60-D9FA-429A-9B5A-84DB851E688D}" sibTransId="{85D0E9A5-9AC6-43E9-92AF-CBF672378DAC}"/>
    <dgm:cxn modelId="{C4D3E8D1-CA39-40B4-846B-7883D403D01A}" type="presOf" srcId="{26A6CB5F-8309-4BCE-BA64-D4AEEBDFACA1}" destId="{9E217576-5122-4508-8E10-805B21DDA8DB}" srcOrd="0" destOrd="2" presId="urn:microsoft.com/office/officeart/2018/5/layout/CenteredIconLabelDescriptionList"/>
    <dgm:cxn modelId="{9B473BD4-EB65-4CDD-94B3-9CE9D4712686}" srcId="{EEB79529-B3E8-4C61-8774-55C4DC84B329}" destId="{AFE71ABE-A5BA-41CF-B038-23E331BD7E39}" srcOrd="1" destOrd="0" parTransId="{48FDAB0C-E3F6-4024-ACD5-3815B3572327}" sibTransId="{90E2F2F4-F14F-4288-A72B-E07FB186B966}"/>
    <dgm:cxn modelId="{B75BA7DD-2BD6-43FD-B96B-96A43E4AA8BA}" type="presOf" srcId="{EEB79529-B3E8-4C61-8774-55C4DC84B329}" destId="{859A5354-713C-43B7-9758-FD79219EFD84}" srcOrd="0" destOrd="0" presId="urn:microsoft.com/office/officeart/2018/5/layout/CenteredIconLabelDescriptionList"/>
    <dgm:cxn modelId="{C38D0FEA-A1D6-4DF1-B5EA-B0E8AF47C12B}" srcId="{EEB79529-B3E8-4C61-8774-55C4DC84B329}" destId="{FBC4A0AE-BF44-4588-9E1D-29D0E1989812}" srcOrd="2" destOrd="0" parTransId="{4666D30B-49D0-47EF-8D9F-7E133C87DA86}" sibTransId="{D1AFE524-C986-4500-BFDA-E216D988AE45}"/>
    <dgm:cxn modelId="{FF1C29FB-7246-47B1-8EA6-4FCE7C0AAAB1}" type="presOf" srcId="{AFE71ABE-A5BA-41CF-B038-23E331BD7E39}" destId="{387393CA-D17D-4E5F-9A80-A835050B8EFB}" srcOrd="0" destOrd="0" presId="urn:microsoft.com/office/officeart/2018/5/layout/CenteredIconLabelDescriptionList"/>
    <dgm:cxn modelId="{0C5F8818-37B1-4715-8FAE-03AA90245DEB}" type="presParOf" srcId="{859A5354-713C-43B7-9758-FD79219EFD84}" destId="{15415294-267A-490A-B324-C8683A846340}" srcOrd="0" destOrd="0" presId="urn:microsoft.com/office/officeart/2018/5/layout/CenteredIconLabelDescriptionList"/>
    <dgm:cxn modelId="{B63A5291-9C02-4A77-AA11-737497CECB13}" type="presParOf" srcId="{15415294-267A-490A-B324-C8683A846340}" destId="{FE2EFCF3-EE0F-42BD-A517-20DCA6BEA40D}" srcOrd="0" destOrd="0" presId="urn:microsoft.com/office/officeart/2018/5/layout/CenteredIconLabelDescriptionList"/>
    <dgm:cxn modelId="{19141D25-E193-4925-87E7-D648D23811DD}" type="presParOf" srcId="{15415294-267A-490A-B324-C8683A846340}" destId="{66376332-0809-4462-8AFF-36F1A79E427B}" srcOrd="1" destOrd="0" presId="urn:microsoft.com/office/officeart/2018/5/layout/CenteredIconLabelDescriptionList"/>
    <dgm:cxn modelId="{143A2493-6837-4AED-90F5-4EB6C8B5A5B7}" type="presParOf" srcId="{15415294-267A-490A-B324-C8683A846340}" destId="{B4CF4EA4-1749-4EB3-ACF1-16A3C8A4515C}" srcOrd="2" destOrd="0" presId="urn:microsoft.com/office/officeart/2018/5/layout/CenteredIconLabelDescriptionList"/>
    <dgm:cxn modelId="{846B79CD-12D1-4BE2-9271-83FA27561EF9}" type="presParOf" srcId="{15415294-267A-490A-B324-C8683A846340}" destId="{9872A788-BF1B-4CD0-9021-851CAE3FE6FC}" srcOrd="3" destOrd="0" presId="urn:microsoft.com/office/officeart/2018/5/layout/CenteredIconLabelDescriptionList"/>
    <dgm:cxn modelId="{F48B8E96-F07C-4B2A-9302-EE3CE5067B65}" type="presParOf" srcId="{15415294-267A-490A-B324-C8683A846340}" destId="{AB774053-8BD3-41D2-B7DA-01556D429595}" srcOrd="4" destOrd="0" presId="urn:microsoft.com/office/officeart/2018/5/layout/CenteredIconLabelDescriptionList"/>
    <dgm:cxn modelId="{2A3E1160-F4F1-4B02-9E5E-CE3A05A401FD}" type="presParOf" srcId="{859A5354-713C-43B7-9758-FD79219EFD84}" destId="{C46B6703-94E6-464C-9FB3-4E3F8B987145}" srcOrd="1" destOrd="0" presId="urn:microsoft.com/office/officeart/2018/5/layout/CenteredIconLabelDescriptionList"/>
    <dgm:cxn modelId="{A3EF2AB4-F8C3-464B-B33D-84295EB02105}" type="presParOf" srcId="{859A5354-713C-43B7-9758-FD79219EFD84}" destId="{E6A621CE-50DA-4497-B61E-B1757F023F18}" srcOrd="2" destOrd="0" presId="urn:microsoft.com/office/officeart/2018/5/layout/CenteredIconLabelDescriptionList"/>
    <dgm:cxn modelId="{FEEB835B-16D8-44D7-98FA-7E36613A8A13}" type="presParOf" srcId="{E6A621CE-50DA-4497-B61E-B1757F023F18}" destId="{5C43F01E-E6D4-4572-A9EB-06FD63BDBF4C}" srcOrd="0" destOrd="0" presId="urn:microsoft.com/office/officeart/2018/5/layout/CenteredIconLabelDescriptionList"/>
    <dgm:cxn modelId="{013C1363-D1EB-4D49-AB96-39E0D851B391}" type="presParOf" srcId="{E6A621CE-50DA-4497-B61E-B1757F023F18}" destId="{5C171B3C-98E4-4F2E-85B0-DC949F9427EE}" srcOrd="1" destOrd="0" presId="urn:microsoft.com/office/officeart/2018/5/layout/CenteredIconLabelDescriptionList"/>
    <dgm:cxn modelId="{FF97D8D1-E6C4-4C69-92BB-9F90E28A5631}" type="presParOf" srcId="{E6A621CE-50DA-4497-B61E-B1757F023F18}" destId="{387393CA-D17D-4E5F-9A80-A835050B8EFB}" srcOrd="2" destOrd="0" presId="urn:microsoft.com/office/officeart/2018/5/layout/CenteredIconLabelDescriptionList"/>
    <dgm:cxn modelId="{A2B62C37-EC77-4552-8A69-9CBBD6DE0C46}" type="presParOf" srcId="{E6A621CE-50DA-4497-B61E-B1757F023F18}" destId="{9C0D10B4-23C9-4C94-92E9-298F741453B8}" srcOrd="3" destOrd="0" presId="urn:microsoft.com/office/officeart/2018/5/layout/CenteredIconLabelDescriptionList"/>
    <dgm:cxn modelId="{D84007F6-A466-48F7-8015-2D2563B9BC98}" type="presParOf" srcId="{E6A621CE-50DA-4497-B61E-B1757F023F18}" destId="{9E217576-5122-4508-8E10-805B21DDA8DB}" srcOrd="4" destOrd="0" presId="urn:microsoft.com/office/officeart/2018/5/layout/CenteredIconLabelDescriptionList"/>
    <dgm:cxn modelId="{4694C80C-8508-4C8F-B0D0-30E0159BA1AB}" type="presParOf" srcId="{859A5354-713C-43B7-9758-FD79219EFD84}" destId="{4890F1A4-3EBA-4345-8E5A-20EFBD4BAD49}" srcOrd="3" destOrd="0" presId="urn:microsoft.com/office/officeart/2018/5/layout/CenteredIconLabelDescriptionList"/>
    <dgm:cxn modelId="{80F65477-8010-4FE5-9F38-0D559D193E8E}" type="presParOf" srcId="{859A5354-713C-43B7-9758-FD79219EFD84}" destId="{6FF3AA2F-935E-4DD4-9628-74C68924EC67}" srcOrd="4" destOrd="0" presId="urn:microsoft.com/office/officeart/2018/5/layout/CenteredIconLabelDescriptionList"/>
    <dgm:cxn modelId="{C7D4854F-9B88-4FCD-9086-A0E2A54A5CDF}" type="presParOf" srcId="{6FF3AA2F-935E-4DD4-9628-74C68924EC67}" destId="{19C187A3-8E59-4674-B01E-A14AD8B08CB0}" srcOrd="0" destOrd="0" presId="urn:microsoft.com/office/officeart/2018/5/layout/CenteredIconLabelDescriptionList"/>
    <dgm:cxn modelId="{2B45E404-E9C0-43FD-98C8-F56B816F575D}" type="presParOf" srcId="{6FF3AA2F-935E-4DD4-9628-74C68924EC67}" destId="{FB0DC4F9-39B0-4DED-B274-1AAFC1F2D905}" srcOrd="1" destOrd="0" presId="urn:microsoft.com/office/officeart/2018/5/layout/CenteredIconLabelDescriptionList"/>
    <dgm:cxn modelId="{D99B3D2F-1D35-41BA-BC31-B9DA6210075F}" type="presParOf" srcId="{6FF3AA2F-935E-4DD4-9628-74C68924EC67}" destId="{A79F2F41-C3BD-41CC-B2E0-F162B919439C}" srcOrd="2" destOrd="0" presId="urn:microsoft.com/office/officeart/2018/5/layout/CenteredIconLabelDescriptionList"/>
    <dgm:cxn modelId="{77BCC293-2181-40D9-B8A1-133220DC1A83}" type="presParOf" srcId="{6FF3AA2F-935E-4DD4-9628-74C68924EC67}" destId="{6A7EB0F1-0588-413A-A6CC-9DA21A82E6F9}" srcOrd="3" destOrd="0" presId="urn:microsoft.com/office/officeart/2018/5/layout/CenteredIconLabelDescriptionList"/>
    <dgm:cxn modelId="{0226A03F-CE92-44D5-90B5-F5A8956498F3}" type="presParOf" srcId="{6FF3AA2F-935E-4DD4-9628-74C68924EC67}" destId="{D0E2ACA2-FD10-4284-9102-EA2C92E70D7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FA4518-A79C-4DCD-8CC3-00B11566E2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604A542-07A5-47C9-9C2B-4D87C63F7CFD}">
      <dgm:prSet/>
      <dgm:spPr/>
      <dgm:t>
        <a:bodyPr/>
        <a:lstStyle/>
        <a:p>
          <a:pPr>
            <a:defRPr cap="all"/>
          </a:pPr>
          <a:r>
            <a:rPr lang="es-ES"/>
            <a:t>Cifrado de las copias de seguridad</a:t>
          </a:r>
          <a:endParaRPr lang="en-US"/>
        </a:p>
      </dgm:t>
    </dgm:pt>
    <dgm:pt modelId="{DF4DF2CE-FEAD-49F1-AA92-CFCA0C1CAE5C}" type="parTrans" cxnId="{3DBAB243-C5FE-4DF1-B44E-E6415C3828E2}">
      <dgm:prSet/>
      <dgm:spPr/>
      <dgm:t>
        <a:bodyPr/>
        <a:lstStyle/>
        <a:p>
          <a:endParaRPr lang="en-US"/>
        </a:p>
      </dgm:t>
    </dgm:pt>
    <dgm:pt modelId="{0E6DF89F-C6CD-444F-9191-463D5F7F5494}" type="sibTrans" cxnId="{3DBAB243-C5FE-4DF1-B44E-E6415C3828E2}">
      <dgm:prSet/>
      <dgm:spPr/>
      <dgm:t>
        <a:bodyPr/>
        <a:lstStyle/>
        <a:p>
          <a:endParaRPr lang="en-US"/>
        </a:p>
      </dgm:t>
    </dgm:pt>
    <dgm:pt modelId="{31EE9A0E-CCC3-4A1D-A428-CD1162A1D565}">
      <dgm:prSet/>
      <dgm:spPr/>
      <dgm:t>
        <a:bodyPr/>
        <a:lstStyle/>
        <a:p>
          <a:pPr>
            <a:defRPr cap="all"/>
          </a:pPr>
          <a:r>
            <a:rPr lang="es-ES"/>
            <a:t>Imágenes del sistema</a:t>
          </a:r>
          <a:endParaRPr lang="en-US"/>
        </a:p>
      </dgm:t>
    </dgm:pt>
    <dgm:pt modelId="{B884B061-1EBC-443A-B958-57FBC09C86C0}" type="parTrans" cxnId="{B539AED1-336B-4CCA-B539-33D2D3AA5B3F}">
      <dgm:prSet/>
      <dgm:spPr/>
      <dgm:t>
        <a:bodyPr/>
        <a:lstStyle/>
        <a:p>
          <a:endParaRPr lang="en-US"/>
        </a:p>
      </dgm:t>
    </dgm:pt>
    <dgm:pt modelId="{DEB0813C-1F84-4FFA-B19B-9B45B8063DDB}" type="sibTrans" cxnId="{B539AED1-336B-4CCA-B539-33D2D3AA5B3F}">
      <dgm:prSet/>
      <dgm:spPr/>
      <dgm:t>
        <a:bodyPr/>
        <a:lstStyle/>
        <a:p>
          <a:endParaRPr lang="en-US"/>
        </a:p>
      </dgm:t>
    </dgm:pt>
    <dgm:pt modelId="{925D85BB-FE37-450B-8757-DDF78DC96FB4}">
      <dgm:prSet/>
      <dgm:spPr/>
      <dgm:t>
        <a:bodyPr/>
        <a:lstStyle/>
        <a:p>
          <a:pPr>
            <a:defRPr cap="all"/>
          </a:pPr>
          <a:r>
            <a:rPr lang="es-ES"/>
            <a:t>Puntos de restauración</a:t>
          </a:r>
          <a:endParaRPr lang="en-US"/>
        </a:p>
      </dgm:t>
    </dgm:pt>
    <dgm:pt modelId="{4930C963-894F-4E82-9A57-D01DC0CF3886}" type="parTrans" cxnId="{703D43C2-A9D7-44F9-BBD5-72927AA1440A}">
      <dgm:prSet/>
      <dgm:spPr/>
      <dgm:t>
        <a:bodyPr/>
        <a:lstStyle/>
        <a:p>
          <a:endParaRPr lang="en-US"/>
        </a:p>
      </dgm:t>
    </dgm:pt>
    <dgm:pt modelId="{2B3E003B-CD42-45B4-ABAB-CE792843D834}" type="sibTrans" cxnId="{703D43C2-A9D7-44F9-BBD5-72927AA1440A}">
      <dgm:prSet/>
      <dgm:spPr/>
      <dgm:t>
        <a:bodyPr/>
        <a:lstStyle/>
        <a:p>
          <a:endParaRPr lang="en-US"/>
        </a:p>
      </dgm:t>
    </dgm:pt>
    <dgm:pt modelId="{9937EB0B-6A64-49E5-B2A8-347B04CA2506}" type="pres">
      <dgm:prSet presAssocID="{6BFA4518-A79C-4DCD-8CC3-00B11566E220}" presName="root" presStyleCnt="0">
        <dgm:presLayoutVars>
          <dgm:dir/>
          <dgm:resizeHandles val="exact"/>
        </dgm:presLayoutVars>
      </dgm:prSet>
      <dgm:spPr/>
    </dgm:pt>
    <dgm:pt modelId="{4B892080-8F4B-4BB2-8A02-44343E029B72}" type="pres">
      <dgm:prSet presAssocID="{4604A542-07A5-47C9-9C2B-4D87C63F7CFD}" presName="compNode" presStyleCnt="0"/>
      <dgm:spPr/>
    </dgm:pt>
    <dgm:pt modelId="{585BC9BB-FDAC-44BA-A4EE-7CB356817966}" type="pres">
      <dgm:prSet presAssocID="{4604A542-07A5-47C9-9C2B-4D87C63F7CFD}" presName="iconBgRect" presStyleLbl="bgShp" presStyleIdx="0" presStyleCnt="3"/>
      <dgm:spPr/>
    </dgm:pt>
    <dgm:pt modelId="{ED604FC3-1BF2-45C8-97EF-5DAB52E9B229}" type="pres">
      <dgm:prSet presAssocID="{4604A542-07A5-47C9-9C2B-4D87C63F7C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BABC0649-3359-4CEF-9DF4-CC6629D503DD}" type="pres">
      <dgm:prSet presAssocID="{4604A542-07A5-47C9-9C2B-4D87C63F7CFD}" presName="spaceRect" presStyleCnt="0"/>
      <dgm:spPr/>
    </dgm:pt>
    <dgm:pt modelId="{654D011C-2ED0-42C5-98E0-818BF4C6CBC4}" type="pres">
      <dgm:prSet presAssocID="{4604A542-07A5-47C9-9C2B-4D87C63F7CFD}" presName="textRect" presStyleLbl="revTx" presStyleIdx="0" presStyleCnt="3">
        <dgm:presLayoutVars>
          <dgm:chMax val="1"/>
          <dgm:chPref val="1"/>
        </dgm:presLayoutVars>
      </dgm:prSet>
      <dgm:spPr/>
    </dgm:pt>
    <dgm:pt modelId="{EA55AEE4-7D6D-48D8-BB9D-6431D61B1E24}" type="pres">
      <dgm:prSet presAssocID="{0E6DF89F-C6CD-444F-9191-463D5F7F5494}" presName="sibTrans" presStyleCnt="0"/>
      <dgm:spPr/>
    </dgm:pt>
    <dgm:pt modelId="{1ECEE138-4E85-4FBD-A616-4538DA90FE78}" type="pres">
      <dgm:prSet presAssocID="{31EE9A0E-CCC3-4A1D-A428-CD1162A1D565}" presName="compNode" presStyleCnt="0"/>
      <dgm:spPr/>
    </dgm:pt>
    <dgm:pt modelId="{75143F38-7EED-4DF6-9EF3-65D1F96BB07E}" type="pres">
      <dgm:prSet presAssocID="{31EE9A0E-CCC3-4A1D-A428-CD1162A1D565}" presName="iconBgRect" presStyleLbl="bgShp" presStyleIdx="1" presStyleCnt="3"/>
      <dgm:spPr/>
    </dgm:pt>
    <dgm:pt modelId="{233F411C-49FD-4FE6-A04A-48AD6F46CC61}" type="pres">
      <dgm:prSet presAssocID="{31EE9A0E-CCC3-4A1D-A428-CD1162A1D5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"/>
        </a:ext>
      </dgm:extLst>
    </dgm:pt>
    <dgm:pt modelId="{F8DD0756-4E09-42FD-A5DC-8DF6DA69A1B7}" type="pres">
      <dgm:prSet presAssocID="{31EE9A0E-CCC3-4A1D-A428-CD1162A1D565}" presName="spaceRect" presStyleCnt="0"/>
      <dgm:spPr/>
    </dgm:pt>
    <dgm:pt modelId="{66FBB045-93CA-413B-9B37-D5B5A592521E}" type="pres">
      <dgm:prSet presAssocID="{31EE9A0E-CCC3-4A1D-A428-CD1162A1D565}" presName="textRect" presStyleLbl="revTx" presStyleIdx="1" presStyleCnt="3">
        <dgm:presLayoutVars>
          <dgm:chMax val="1"/>
          <dgm:chPref val="1"/>
        </dgm:presLayoutVars>
      </dgm:prSet>
      <dgm:spPr/>
    </dgm:pt>
    <dgm:pt modelId="{28A23F19-7E4F-42CF-9F05-69D64EBCA745}" type="pres">
      <dgm:prSet presAssocID="{DEB0813C-1F84-4FFA-B19B-9B45B8063DDB}" presName="sibTrans" presStyleCnt="0"/>
      <dgm:spPr/>
    </dgm:pt>
    <dgm:pt modelId="{62E59E1E-5267-48D8-9C0D-F463E7357E7A}" type="pres">
      <dgm:prSet presAssocID="{925D85BB-FE37-450B-8757-DDF78DC96FB4}" presName="compNode" presStyleCnt="0"/>
      <dgm:spPr/>
    </dgm:pt>
    <dgm:pt modelId="{24A4F029-04E3-41FD-A9B9-304CAF128D98}" type="pres">
      <dgm:prSet presAssocID="{925D85BB-FE37-450B-8757-DDF78DC96FB4}" presName="iconBgRect" presStyleLbl="bgShp" presStyleIdx="2" presStyleCnt="3"/>
      <dgm:spPr/>
    </dgm:pt>
    <dgm:pt modelId="{6A0DD128-C3C2-48F7-B81F-BEA41E8E5D39}" type="pres">
      <dgm:prSet presAssocID="{925D85BB-FE37-450B-8757-DDF78DC96F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jeras"/>
        </a:ext>
      </dgm:extLst>
    </dgm:pt>
    <dgm:pt modelId="{9E7D3369-72BD-42ED-89DA-1AB76D58BBDA}" type="pres">
      <dgm:prSet presAssocID="{925D85BB-FE37-450B-8757-DDF78DC96FB4}" presName="spaceRect" presStyleCnt="0"/>
      <dgm:spPr/>
    </dgm:pt>
    <dgm:pt modelId="{A84B9D9C-442D-4E0F-ACFD-C38BFB923513}" type="pres">
      <dgm:prSet presAssocID="{925D85BB-FE37-450B-8757-DDF78DC96F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1B6E5B-EDC2-441F-B83A-B9A980F9FB69}" type="presOf" srcId="{925D85BB-FE37-450B-8757-DDF78DC96FB4}" destId="{A84B9D9C-442D-4E0F-ACFD-C38BFB923513}" srcOrd="0" destOrd="0" presId="urn:microsoft.com/office/officeart/2018/5/layout/IconCircleLabelList"/>
    <dgm:cxn modelId="{3DBAB243-C5FE-4DF1-B44E-E6415C3828E2}" srcId="{6BFA4518-A79C-4DCD-8CC3-00B11566E220}" destId="{4604A542-07A5-47C9-9C2B-4D87C63F7CFD}" srcOrd="0" destOrd="0" parTransId="{DF4DF2CE-FEAD-49F1-AA92-CFCA0C1CAE5C}" sibTransId="{0E6DF89F-C6CD-444F-9191-463D5F7F5494}"/>
    <dgm:cxn modelId="{31932FBC-364C-4435-90B8-76EC9B4E8A2A}" type="presOf" srcId="{6BFA4518-A79C-4DCD-8CC3-00B11566E220}" destId="{9937EB0B-6A64-49E5-B2A8-347B04CA2506}" srcOrd="0" destOrd="0" presId="urn:microsoft.com/office/officeart/2018/5/layout/IconCircleLabelList"/>
    <dgm:cxn modelId="{703D43C2-A9D7-44F9-BBD5-72927AA1440A}" srcId="{6BFA4518-A79C-4DCD-8CC3-00B11566E220}" destId="{925D85BB-FE37-450B-8757-DDF78DC96FB4}" srcOrd="2" destOrd="0" parTransId="{4930C963-894F-4E82-9A57-D01DC0CF3886}" sibTransId="{2B3E003B-CD42-45B4-ABAB-CE792843D834}"/>
    <dgm:cxn modelId="{B539AED1-336B-4CCA-B539-33D2D3AA5B3F}" srcId="{6BFA4518-A79C-4DCD-8CC3-00B11566E220}" destId="{31EE9A0E-CCC3-4A1D-A428-CD1162A1D565}" srcOrd="1" destOrd="0" parTransId="{B884B061-1EBC-443A-B958-57FBC09C86C0}" sibTransId="{DEB0813C-1F84-4FFA-B19B-9B45B8063DDB}"/>
    <dgm:cxn modelId="{82BD8CED-CFA8-416D-83A3-2392535D4F8F}" type="presOf" srcId="{4604A542-07A5-47C9-9C2B-4D87C63F7CFD}" destId="{654D011C-2ED0-42C5-98E0-818BF4C6CBC4}" srcOrd="0" destOrd="0" presId="urn:microsoft.com/office/officeart/2018/5/layout/IconCircleLabelList"/>
    <dgm:cxn modelId="{A8A53BFA-AFB3-4019-A355-F7566B5882DE}" type="presOf" srcId="{31EE9A0E-CCC3-4A1D-A428-CD1162A1D565}" destId="{66FBB045-93CA-413B-9B37-D5B5A592521E}" srcOrd="0" destOrd="0" presId="urn:microsoft.com/office/officeart/2018/5/layout/IconCircleLabelList"/>
    <dgm:cxn modelId="{0B1254D9-16D7-4256-956F-B7904435F4B6}" type="presParOf" srcId="{9937EB0B-6A64-49E5-B2A8-347B04CA2506}" destId="{4B892080-8F4B-4BB2-8A02-44343E029B72}" srcOrd="0" destOrd="0" presId="urn:microsoft.com/office/officeart/2018/5/layout/IconCircleLabelList"/>
    <dgm:cxn modelId="{58B714D2-CDA8-4C58-A13F-47F1018AC63A}" type="presParOf" srcId="{4B892080-8F4B-4BB2-8A02-44343E029B72}" destId="{585BC9BB-FDAC-44BA-A4EE-7CB356817966}" srcOrd="0" destOrd="0" presId="urn:microsoft.com/office/officeart/2018/5/layout/IconCircleLabelList"/>
    <dgm:cxn modelId="{44372CEF-1135-4B64-8855-A2E936753CEA}" type="presParOf" srcId="{4B892080-8F4B-4BB2-8A02-44343E029B72}" destId="{ED604FC3-1BF2-45C8-97EF-5DAB52E9B229}" srcOrd="1" destOrd="0" presId="urn:microsoft.com/office/officeart/2018/5/layout/IconCircleLabelList"/>
    <dgm:cxn modelId="{CE53AD88-1590-4134-A1C7-AEBDE83E7559}" type="presParOf" srcId="{4B892080-8F4B-4BB2-8A02-44343E029B72}" destId="{BABC0649-3359-4CEF-9DF4-CC6629D503DD}" srcOrd="2" destOrd="0" presId="urn:microsoft.com/office/officeart/2018/5/layout/IconCircleLabelList"/>
    <dgm:cxn modelId="{F2610BD4-D09F-4239-9C36-25AA8CF16AB7}" type="presParOf" srcId="{4B892080-8F4B-4BB2-8A02-44343E029B72}" destId="{654D011C-2ED0-42C5-98E0-818BF4C6CBC4}" srcOrd="3" destOrd="0" presId="urn:microsoft.com/office/officeart/2018/5/layout/IconCircleLabelList"/>
    <dgm:cxn modelId="{5D7595F4-737E-40E6-B029-C1E114E0164B}" type="presParOf" srcId="{9937EB0B-6A64-49E5-B2A8-347B04CA2506}" destId="{EA55AEE4-7D6D-48D8-BB9D-6431D61B1E24}" srcOrd="1" destOrd="0" presId="urn:microsoft.com/office/officeart/2018/5/layout/IconCircleLabelList"/>
    <dgm:cxn modelId="{2193755E-F230-4FE3-BBFA-CB7EDB369570}" type="presParOf" srcId="{9937EB0B-6A64-49E5-B2A8-347B04CA2506}" destId="{1ECEE138-4E85-4FBD-A616-4538DA90FE78}" srcOrd="2" destOrd="0" presId="urn:microsoft.com/office/officeart/2018/5/layout/IconCircleLabelList"/>
    <dgm:cxn modelId="{C6AE15CE-B049-4378-B37B-27AC9B78054B}" type="presParOf" srcId="{1ECEE138-4E85-4FBD-A616-4538DA90FE78}" destId="{75143F38-7EED-4DF6-9EF3-65D1F96BB07E}" srcOrd="0" destOrd="0" presId="urn:microsoft.com/office/officeart/2018/5/layout/IconCircleLabelList"/>
    <dgm:cxn modelId="{A0629E5F-8B76-4D03-AC54-E94A68648AF4}" type="presParOf" srcId="{1ECEE138-4E85-4FBD-A616-4538DA90FE78}" destId="{233F411C-49FD-4FE6-A04A-48AD6F46CC61}" srcOrd="1" destOrd="0" presId="urn:microsoft.com/office/officeart/2018/5/layout/IconCircleLabelList"/>
    <dgm:cxn modelId="{71F7A239-5B9B-4DD3-ACD3-C91788C85EE6}" type="presParOf" srcId="{1ECEE138-4E85-4FBD-A616-4538DA90FE78}" destId="{F8DD0756-4E09-42FD-A5DC-8DF6DA69A1B7}" srcOrd="2" destOrd="0" presId="urn:microsoft.com/office/officeart/2018/5/layout/IconCircleLabelList"/>
    <dgm:cxn modelId="{2AB7183E-4E21-4D70-8ECE-00D5D168FCE6}" type="presParOf" srcId="{1ECEE138-4E85-4FBD-A616-4538DA90FE78}" destId="{66FBB045-93CA-413B-9B37-D5B5A592521E}" srcOrd="3" destOrd="0" presId="urn:microsoft.com/office/officeart/2018/5/layout/IconCircleLabelList"/>
    <dgm:cxn modelId="{AB94B290-E652-4C32-9138-62965FA64688}" type="presParOf" srcId="{9937EB0B-6A64-49E5-B2A8-347B04CA2506}" destId="{28A23F19-7E4F-42CF-9F05-69D64EBCA745}" srcOrd="3" destOrd="0" presId="urn:microsoft.com/office/officeart/2018/5/layout/IconCircleLabelList"/>
    <dgm:cxn modelId="{A3E173FC-D31C-458C-9C32-4C35AD0DED3C}" type="presParOf" srcId="{9937EB0B-6A64-49E5-B2A8-347B04CA2506}" destId="{62E59E1E-5267-48D8-9C0D-F463E7357E7A}" srcOrd="4" destOrd="0" presId="urn:microsoft.com/office/officeart/2018/5/layout/IconCircleLabelList"/>
    <dgm:cxn modelId="{E3B70E5C-80AE-415F-9BAA-3E6EA522DAAF}" type="presParOf" srcId="{62E59E1E-5267-48D8-9C0D-F463E7357E7A}" destId="{24A4F029-04E3-41FD-A9B9-304CAF128D98}" srcOrd="0" destOrd="0" presId="urn:microsoft.com/office/officeart/2018/5/layout/IconCircleLabelList"/>
    <dgm:cxn modelId="{75F9DD73-2BEA-4046-853F-A8962DC05CBC}" type="presParOf" srcId="{62E59E1E-5267-48D8-9C0D-F463E7357E7A}" destId="{6A0DD128-C3C2-48F7-B81F-BEA41E8E5D39}" srcOrd="1" destOrd="0" presId="urn:microsoft.com/office/officeart/2018/5/layout/IconCircleLabelList"/>
    <dgm:cxn modelId="{93FA1FE6-198E-476F-968E-9C4BE0270BC5}" type="presParOf" srcId="{62E59E1E-5267-48D8-9C0D-F463E7357E7A}" destId="{9E7D3369-72BD-42ED-89DA-1AB76D58BBDA}" srcOrd="2" destOrd="0" presId="urn:microsoft.com/office/officeart/2018/5/layout/IconCircleLabelList"/>
    <dgm:cxn modelId="{E9D53205-5C71-41EC-82A6-C267C5B48AF1}" type="presParOf" srcId="{62E59E1E-5267-48D8-9C0D-F463E7357E7A}" destId="{A84B9D9C-442D-4E0F-ACFD-C38BFB9235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E7DBF0-50E6-4B44-93DB-0662065D701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C83D49E-1724-4D47-B2EE-6F8DAFCD30C1}">
      <dgm:prSet/>
      <dgm:spPr/>
      <dgm:t>
        <a:bodyPr/>
        <a:lstStyle/>
        <a:p>
          <a:pPr>
            <a:defRPr cap="all"/>
          </a:pPr>
          <a:r>
            <a:rPr lang="es-ES"/>
            <a:t>TAR –Compresión de datos</a:t>
          </a:r>
          <a:endParaRPr lang="en-US"/>
        </a:p>
      </dgm:t>
    </dgm:pt>
    <dgm:pt modelId="{AD501C0B-574F-4A77-B107-BA4549F7B98C}" type="parTrans" cxnId="{5FAAA191-4E58-4F4E-92BB-CDFFCD85AAC0}">
      <dgm:prSet/>
      <dgm:spPr/>
      <dgm:t>
        <a:bodyPr/>
        <a:lstStyle/>
        <a:p>
          <a:endParaRPr lang="en-US"/>
        </a:p>
      </dgm:t>
    </dgm:pt>
    <dgm:pt modelId="{B7D0037C-7E4C-4785-8368-85945085D454}" type="sibTrans" cxnId="{5FAAA191-4E58-4F4E-92BB-CDFFCD85AAC0}">
      <dgm:prSet/>
      <dgm:spPr/>
      <dgm:t>
        <a:bodyPr/>
        <a:lstStyle/>
        <a:p>
          <a:endParaRPr lang="en-US"/>
        </a:p>
      </dgm:t>
    </dgm:pt>
    <dgm:pt modelId="{7EC19978-F4F9-4320-B6EF-3832752053A1}">
      <dgm:prSet/>
      <dgm:spPr/>
      <dgm:t>
        <a:bodyPr/>
        <a:lstStyle/>
        <a:p>
          <a:pPr>
            <a:defRPr cap="all"/>
          </a:pPr>
          <a:r>
            <a:rPr lang="es-ES"/>
            <a:t>DUPLICITY –COPIAS DE SEGURIDAD</a:t>
          </a:r>
          <a:endParaRPr lang="en-US"/>
        </a:p>
      </dgm:t>
    </dgm:pt>
    <dgm:pt modelId="{D81338DC-2A0E-4480-B116-9C4C27C32326}" type="parTrans" cxnId="{5F432AF8-87EE-4F0D-8ECC-01DC77FD28BA}">
      <dgm:prSet/>
      <dgm:spPr/>
      <dgm:t>
        <a:bodyPr/>
        <a:lstStyle/>
        <a:p>
          <a:endParaRPr lang="en-US"/>
        </a:p>
      </dgm:t>
    </dgm:pt>
    <dgm:pt modelId="{F47A1EA6-1670-4A3D-ACF5-FA4C045FBE1B}" type="sibTrans" cxnId="{5F432AF8-87EE-4F0D-8ECC-01DC77FD28BA}">
      <dgm:prSet/>
      <dgm:spPr/>
      <dgm:t>
        <a:bodyPr/>
        <a:lstStyle/>
        <a:p>
          <a:endParaRPr lang="en-US"/>
        </a:p>
      </dgm:t>
    </dgm:pt>
    <dgm:pt modelId="{15E8189B-6352-4D18-8538-403615EC88D4}" type="pres">
      <dgm:prSet presAssocID="{59E7DBF0-50E6-4B44-93DB-0662065D701F}" presName="root" presStyleCnt="0">
        <dgm:presLayoutVars>
          <dgm:dir/>
          <dgm:resizeHandles val="exact"/>
        </dgm:presLayoutVars>
      </dgm:prSet>
      <dgm:spPr/>
    </dgm:pt>
    <dgm:pt modelId="{E73553BD-8EE8-4758-8184-0B3A8315284F}" type="pres">
      <dgm:prSet presAssocID="{2C83D49E-1724-4D47-B2EE-6F8DAFCD30C1}" presName="compNode" presStyleCnt="0"/>
      <dgm:spPr/>
    </dgm:pt>
    <dgm:pt modelId="{A80E0109-3A4F-4B48-87C0-0CA6434667D4}" type="pres">
      <dgm:prSet presAssocID="{2C83D49E-1724-4D47-B2EE-6F8DAFCD30C1}" presName="iconBgRect" presStyleLbl="bgShp" presStyleIdx="0" presStyleCnt="2"/>
      <dgm:spPr/>
    </dgm:pt>
    <dgm:pt modelId="{82B62B3E-45AB-4C16-A749-C88C6472BEFC}" type="pres">
      <dgm:prSet presAssocID="{2C83D49E-1724-4D47-B2EE-6F8DAFCD30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54F09CF7-C6C1-4D76-AAAC-3825414DC563}" type="pres">
      <dgm:prSet presAssocID="{2C83D49E-1724-4D47-B2EE-6F8DAFCD30C1}" presName="spaceRect" presStyleCnt="0"/>
      <dgm:spPr/>
    </dgm:pt>
    <dgm:pt modelId="{97E27C20-F3FA-4EDC-9FDA-168BBB4C4E7B}" type="pres">
      <dgm:prSet presAssocID="{2C83D49E-1724-4D47-B2EE-6F8DAFCD30C1}" presName="textRect" presStyleLbl="revTx" presStyleIdx="0" presStyleCnt="2">
        <dgm:presLayoutVars>
          <dgm:chMax val="1"/>
          <dgm:chPref val="1"/>
        </dgm:presLayoutVars>
      </dgm:prSet>
      <dgm:spPr/>
    </dgm:pt>
    <dgm:pt modelId="{6771B71A-106B-4C3D-B5CD-4C9DE42F49BD}" type="pres">
      <dgm:prSet presAssocID="{B7D0037C-7E4C-4785-8368-85945085D454}" presName="sibTrans" presStyleCnt="0"/>
      <dgm:spPr/>
    </dgm:pt>
    <dgm:pt modelId="{012F3B79-5EF2-4D42-AFD1-024D3923B5EC}" type="pres">
      <dgm:prSet presAssocID="{7EC19978-F4F9-4320-B6EF-3832752053A1}" presName="compNode" presStyleCnt="0"/>
      <dgm:spPr/>
    </dgm:pt>
    <dgm:pt modelId="{AEF3DD40-CA7C-4A1F-80A2-CB9E6758755E}" type="pres">
      <dgm:prSet presAssocID="{7EC19978-F4F9-4320-B6EF-3832752053A1}" presName="iconBgRect" presStyleLbl="bgShp" presStyleIdx="1" presStyleCnt="2"/>
      <dgm:spPr/>
    </dgm:pt>
    <dgm:pt modelId="{F60AC326-7D48-4F4B-BAE2-1707FDEAEA31}" type="pres">
      <dgm:prSet presAssocID="{7EC19978-F4F9-4320-B6EF-3832752053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turadora de papel"/>
        </a:ext>
      </dgm:extLst>
    </dgm:pt>
    <dgm:pt modelId="{68A2E442-FD87-4730-8F25-7A73433B2BC5}" type="pres">
      <dgm:prSet presAssocID="{7EC19978-F4F9-4320-B6EF-3832752053A1}" presName="spaceRect" presStyleCnt="0"/>
      <dgm:spPr/>
    </dgm:pt>
    <dgm:pt modelId="{34F47117-9242-4C3E-B6BE-B63B1C73090E}" type="pres">
      <dgm:prSet presAssocID="{7EC19978-F4F9-4320-B6EF-3832752053A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E9E6631-249F-4F7E-BA6E-01C5D75E1FAA}" type="presOf" srcId="{7EC19978-F4F9-4320-B6EF-3832752053A1}" destId="{34F47117-9242-4C3E-B6BE-B63B1C73090E}" srcOrd="0" destOrd="0" presId="urn:microsoft.com/office/officeart/2018/5/layout/IconCircleLabelList"/>
    <dgm:cxn modelId="{6F324132-3FD6-4C80-B5BD-026496B48E3B}" type="presOf" srcId="{2C83D49E-1724-4D47-B2EE-6F8DAFCD30C1}" destId="{97E27C20-F3FA-4EDC-9FDA-168BBB4C4E7B}" srcOrd="0" destOrd="0" presId="urn:microsoft.com/office/officeart/2018/5/layout/IconCircleLabelList"/>
    <dgm:cxn modelId="{DEB38659-3A6D-4F83-A9E8-7210719CB28C}" type="presOf" srcId="{59E7DBF0-50E6-4B44-93DB-0662065D701F}" destId="{15E8189B-6352-4D18-8538-403615EC88D4}" srcOrd="0" destOrd="0" presId="urn:microsoft.com/office/officeart/2018/5/layout/IconCircleLabelList"/>
    <dgm:cxn modelId="{5FAAA191-4E58-4F4E-92BB-CDFFCD85AAC0}" srcId="{59E7DBF0-50E6-4B44-93DB-0662065D701F}" destId="{2C83D49E-1724-4D47-B2EE-6F8DAFCD30C1}" srcOrd="0" destOrd="0" parTransId="{AD501C0B-574F-4A77-B107-BA4549F7B98C}" sibTransId="{B7D0037C-7E4C-4785-8368-85945085D454}"/>
    <dgm:cxn modelId="{5F432AF8-87EE-4F0D-8ECC-01DC77FD28BA}" srcId="{59E7DBF0-50E6-4B44-93DB-0662065D701F}" destId="{7EC19978-F4F9-4320-B6EF-3832752053A1}" srcOrd="1" destOrd="0" parTransId="{D81338DC-2A0E-4480-B116-9C4C27C32326}" sibTransId="{F47A1EA6-1670-4A3D-ACF5-FA4C045FBE1B}"/>
    <dgm:cxn modelId="{D097199F-13E9-412C-A151-98EC18F061A2}" type="presParOf" srcId="{15E8189B-6352-4D18-8538-403615EC88D4}" destId="{E73553BD-8EE8-4758-8184-0B3A8315284F}" srcOrd="0" destOrd="0" presId="urn:microsoft.com/office/officeart/2018/5/layout/IconCircleLabelList"/>
    <dgm:cxn modelId="{00A3A36E-B758-4415-A860-F78D9BC85701}" type="presParOf" srcId="{E73553BD-8EE8-4758-8184-0B3A8315284F}" destId="{A80E0109-3A4F-4B48-87C0-0CA6434667D4}" srcOrd="0" destOrd="0" presId="urn:microsoft.com/office/officeart/2018/5/layout/IconCircleLabelList"/>
    <dgm:cxn modelId="{2550C458-9978-4E26-A3D2-51A1903DFEF6}" type="presParOf" srcId="{E73553BD-8EE8-4758-8184-0B3A8315284F}" destId="{82B62B3E-45AB-4C16-A749-C88C6472BEFC}" srcOrd="1" destOrd="0" presId="urn:microsoft.com/office/officeart/2018/5/layout/IconCircleLabelList"/>
    <dgm:cxn modelId="{E65A5932-E18D-48BE-9505-DF82280D5485}" type="presParOf" srcId="{E73553BD-8EE8-4758-8184-0B3A8315284F}" destId="{54F09CF7-C6C1-4D76-AAAC-3825414DC563}" srcOrd="2" destOrd="0" presId="urn:microsoft.com/office/officeart/2018/5/layout/IconCircleLabelList"/>
    <dgm:cxn modelId="{B374B4CD-35FD-4170-8E63-84FEE911F617}" type="presParOf" srcId="{E73553BD-8EE8-4758-8184-0B3A8315284F}" destId="{97E27C20-F3FA-4EDC-9FDA-168BBB4C4E7B}" srcOrd="3" destOrd="0" presId="urn:microsoft.com/office/officeart/2018/5/layout/IconCircleLabelList"/>
    <dgm:cxn modelId="{B6AF4F48-91E5-4550-BA09-4CA4C8C5C0FF}" type="presParOf" srcId="{15E8189B-6352-4D18-8538-403615EC88D4}" destId="{6771B71A-106B-4C3D-B5CD-4C9DE42F49BD}" srcOrd="1" destOrd="0" presId="urn:microsoft.com/office/officeart/2018/5/layout/IconCircleLabelList"/>
    <dgm:cxn modelId="{0CF67EA0-88AB-4B2D-8860-BED13D1C5D0E}" type="presParOf" srcId="{15E8189B-6352-4D18-8538-403615EC88D4}" destId="{012F3B79-5EF2-4D42-AFD1-024D3923B5EC}" srcOrd="2" destOrd="0" presId="urn:microsoft.com/office/officeart/2018/5/layout/IconCircleLabelList"/>
    <dgm:cxn modelId="{B9175051-E86A-4253-9435-AB0A2B0EC8A7}" type="presParOf" srcId="{012F3B79-5EF2-4D42-AFD1-024D3923B5EC}" destId="{AEF3DD40-CA7C-4A1F-80A2-CB9E6758755E}" srcOrd="0" destOrd="0" presId="urn:microsoft.com/office/officeart/2018/5/layout/IconCircleLabelList"/>
    <dgm:cxn modelId="{8BD01CD3-269B-488C-811C-16453A65326D}" type="presParOf" srcId="{012F3B79-5EF2-4D42-AFD1-024D3923B5EC}" destId="{F60AC326-7D48-4F4B-BAE2-1707FDEAEA31}" srcOrd="1" destOrd="0" presId="urn:microsoft.com/office/officeart/2018/5/layout/IconCircleLabelList"/>
    <dgm:cxn modelId="{278367FA-6A46-47BA-9D2E-573CA0C07938}" type="presParOf" srcId="{012F3B79-5EF2-4D42-AFD1-024D3923B5EC}" destId="{68A2E442-FD87-4730-8F25-7A73433B2BC5}" srcOrd="2" destOrd="0" presId="urn:microsoft.com/office/officeart/2018/5/layout/IconCircleLabelList"/>
    <dgm:cxn modelId="{C64F9E0F-2493-488A-900C-1DFC32042820}" type="presParOf" srcId="{012F3B79-5EF2-4D42-AFD1-024D3923B5EC}" destId="{34F47117-9242-4C3E-B6BE-B63B1C7309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BBD4E5-2B96-4912-8068-810C31F372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B03D1CB-D1A4-4F79-9056-CA8B3EB21037}">
      <dgm:prSet/>
      <dgm:spPr/>
      <dgm:t>
        <a:bodyPr/>
        <a:lstStyle/>
        <a:p>
          <a:pPr>
            <a:defRPr cap="all"/>
          </a:pPr>
          <a:r>
            <a:rPr lang="en-US"/>
            <a:t>1. </a:t>
          </a:r>
          <a:r>
            <a:rPr lang="en-US" b="1"/>
            <a:t>DAS (Direct Attached Storage)</a:t>
          </a:r>
          <a:endParaRPr lang="en-US"/>
        </a:p>
      </dgm:t>
    </dgm:pt>
    <dgm:pt modelId="{0F409E1A-69FE-4E2A-B156-FC39CCA1EA87}" type="parTrans" cxnId="{F1D3F5B6-A257-4CB0-BF2D-84B2B0464681}">
      <dgm:prSet/>
      <dgm:spPr/>
      <dgm:t>
        <a:bodyPr/>
        <a:lstStyle/>
        <a:p>
          <a:endParaRPr lang="en-US"/>
        </a:p>
      </dgm:t>
    </dgm:pt>
    <dgm:pt modelId="{9D2A261F-1596-4D3E-8FA8-EBB4ABEC736D}" type="sibTrans" cxnId="{F1D3F5B6-A257-4CB0-BF2D-84B2B0464681}">
      <dgm:prSet/>
      <dgm:spPr/>
      <dgm:t>
        <a:bodyPr/>
        <a:lstStyle/>
        <a:p>
          <a:endParaRPr lang="en-US"/>
        </a:p>
      </dgm:t>
    </dgm:pt>
    <dgm:pt modelId="{458A53B8-8A85-45EE-887A-97989F16D911}">
      <dgm:prSet/>
      <dgm:spPr/>
      <dgm:t>
        <a:bodyPr/>
        <a:lstStyle/>
        <a:p>
          <a:pPr>
            <a:defRPr cap="all"/>
          </a:pPr>
          <a:r>
            <a:rPr lang="en-US"/>
            <a:t>2. </a:t>
          </a:r>
          <a:r>
            <a:rPr lang="en-US" b="1"/>
            <a:t>NAS (Network Attached Storage)</a:t>
          </a:r>
          <a:endParaRPr lang="en-US"/>
        </a:p>
      </dgm:t>
    </dgm:pt>
    <dgm:pt modelId="{E69B20A1-DB03-4516-9419-FD0163F1AC88}" type="parTrans" cxnId="{8A81B5F8-4DE3-446E-98FE-FD15A49DD0B5}">
      <dgm:prSet/>
      <dgm:spPr/>
      <dgm:t>
        <a:bodyPr/>
        <a:lstStyle/>
        <a:p>
          <a:endParaRPr lang="en-US"/>
        </a:p>
      </dgm:t>
    </dgm:pt>
    <dgm:pt modelId="{99F60157-CF3E-4CBB-AA36-E9FF10B0DBBE}" type="sibTrans" cxnId="{8A81B5F8-4DE3-446E-98FE-FD15A49DD0B5}">
      <dgm:prSet/>
      <dgm:spPr/>
      <dgm:t>
        <a:bodyPr/>
        <a:lstStyle/>
        <a:p>
          <a:endParaRPr lang="en-US"/>
        </a:p>
      </dgm:t>
    </dgm:pt>
    <dgm:pt modelId="{8BA696AE-E4C3-4F4B-AF29-1E17B183CA14}">
      <dgm:prSet/>
      <dgm:spPr/>
      <dgm:t>
        <a:bodyPr/>
        <a:lstStyle/>
        <a:p>
          <a:pPr>
            <a:defRPr cap="all"/>
          </a:pPr>
          <a:r>
            <a:rPr lang="en-US"/>
            <a:t>3. </a:t>
          </a:r>
          <a:r>
            <a:rPr lang="en-US" b="1"/>
            <a:t>SAN (Storage Area Network)</a:t>
          </a:r>
          <a:endParaRPr lang="en-US"/>
        </a:p>
      </dgm:t>
    </dgm:pt>
    <dgm:pt modelId="{47BB92A1-EA7D-4AFA-A60D-1EF6EC9F3C61}" type="parTrans" cxnId="{CE5AF0FD-E976-457F-991E-BE8E1417EDBA}">
      <dgm:prSet/>
      <dgm:spPr/>
      <dgm:t>
        <a:bodyPr/>
        <a:lstStyle/>
        <a:p>
          <a:endParaRPr lang="en-US"/>
        </a:p>
      </dgm:t>
    </dgm:pt>
    <dgm:pt modelId="{015CF094-AEAD-4585-B117-AD1A67341832}" type="sibTrans" cxnId="{CE5AF0FD-E976-457F-991E-BE8E1417EDBA}">
      <dgm:prSet/>
      <dgm:spPr/>
      <dgm:t>
        <a:bodyPr/>
        <a:lstStyle/>
        <a:p>
          <a:endParaRPr lang="en-US"/>
        </a:p>
      </dgm:t>
    </dgm:pt>
    <dgm:pt modelId="{2C786ECE-B016-481B-A27D-BCCDDAAE769B}" type="pres">
      <dgm:prSet presAssocID="{5FBBD4E5-2B96-4912-8068-810C31F37257}" presName="root" presStyleCnt="0">
        <dgm:presLayoutVars>
          <dgm:dir/>
          <dgm:resizeHandles val="exact"/>
        </dgm:presLayoutVars>
      </dgm:prSet>
      <dgm:spPr/>
    </dgm:pt>
    <dgm:pt modelId="{61181A19-F01D-407F-84FC-9FF40CD91EA3}" type="pres">
      <dgm:prSet presAssocID="{7B03D1CB-D1A4-4F79-9056-CA8B3EB21037}" presName="compNode" presStyleCnt="0"/>
      <dgm:spPr/>
    </dgm:pt>
    <dgm:pt modelId="{BEDFF56F-ACE5-4DCF-B92D-8BE6DF68DCDD}" type="pres">
      <dgm:prSet presAssocID="{7B03D1CB-D1A4-4F79-9056-CA8B3EB2103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6D5EAD6-8E5E-43AF-B399-430A29FF2927}" type="pres">
      <dgm:prSet presAssocID="{7B03D1CB-D1A4-4F79-9056-CA8B3EB210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94F88D7-AA8B-4687-987A-468A8365E100}" type="pres">
      <dgm:prSet presAssocID="{7B03D1CB-D1A4-4F79-9056-CA8B3EB21037}" presName="spaceRect" presStyleCnt="0"/>
      <dgm:spPr/>
    </dgm:pt>
    <dgm:pt modelId="{87F0427C-0C27-476E-BB3A-3010DFCBC599}" type="pres">
      <dgm:prSet presAssocID="{7B03D1CB-D1A4-4F79-9056-CA8B3EB21037}" presName="textRect" presStyleLbl="revTx" presStyleIdx="0" presStyleCnt="3">
        <dgm:presLayoutVars>
          <dgm:chMax val="1"/>
          <dgm:chPref val="1"/>
        </dgm:presLayoutVars>
      </dgm:prSet>
      <dgm:spPr/>
    </dgm:pt>
    <dgm:pt modelId="{F4155168-3190-4BD7-A4BB-5B63C7FEE16F}" type="pres">
      <dgm:prSet presAssocID="{9D2A261F-1596-4D3E-8FA8-EBB4ABEC736D}" presName="sibTrans" presStyleCnt="0"/>
      <dgm:spPr/>
    </dgm:pt>
    <dgm:pt modelId="{F7E9AADD-41C1-4C09-A960-059F22B45936}" type="pres">
      <dgm:prSet presAssocID="{458A53B8-8A85-45EE-887A-97989F16D911}" presName="compNode" presStyleCnt="0"/>
      <dgm:spPr/>
    </dgm:pt>
    <dgm:pt modelId="{0885FC5B-6938-4C82-8DDA-47BDC2F64A83}" type="pres">
      <dgm:prSet presAssocID="{458A53B8-8A85-45EE-887A-97989F16D91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4CF223A-9DFC-4043-A962-D1DA88592E07}" type="pres">
      <dgm:prSet presAssocID="{458A53B8-8A85-45EE-887A-97989F16D9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77BDC57F-2D2A-4FFB-A311-C6DBF22C9287}" type="pres">
      <dgm:prSet presAssocID="{458A53B8-8A85-45EE-887A-97989F16D911}" presName="spaceRect" presStyleCnt="0"/>
      <dgm:spPr/>
    </dgm:pt>
    <dgm:pt modelId="{9DC9C818-460B-4BB9-9581-7F07ED212F5E}" type="pres">
      <dgm:prSet presAssocID="{458A53B8-8A85-45EE-887A-97989F16D911}" presName="textRect" presStyleLbl="revTx" presStyleIdx="1" presStyleCnt="3">
        <dgm:presLayoutVars>
          <dgm:chMax val="1"/>
          <dgm:chPref val="1"/>
        </dgm:presLayoutVars>
      </dgm:prSet>
      <dgm:spPr/>
    </dgm:pt>
    <dgm:pt modelId="{41E2C94A-67DA-4041-BB98-4C47723D97C1}" type="pres">
      <dgm:prSet presAssocID="{99F60157-CF3E-4CBB-AA36-E9FF10B0DBBE}" presName="sibTrans" presStyleCnt="0"/>
      <dgm:spPr/>
    </dgm:pt>
    <dgm:pt modelId="{3D9F6EA1-E633-4721-96FD-C9B3687314AC}" type="pres">
      <dgm:prSet presAssocID="{8BA696AE-E4C3-4F4B-AF29-1E17B183CA14}" presName="compNode" presStyleCnt="0"/>
      <dgm:spPr/>
    </dgm:pt>
    <dgm:pt modelId="{7034B106-B923-4229-B74F-AFB2B039FCEC}" type="pres">
      <dgm:prSet presAssocID="{8BA696AE-E4C3-4F4B-AF29-1E17B183CA1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9C2938A-3EBF-4EE9-8DE1-8403F26E0303}" type="pres">
      <dgm:prSet presAssocID="{8BA696AE-E4C3-4F4B-AF29-1E17B183CA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B5BBAECD-A5CC-4220-87CE-F26920531465}" type="pres">
      <dgm:prSet presAssocID="{8BA696AE-E4C3-4F4B-AF29-1E17B183CA14}" presName="spaceRect" presStyleCnt="0"/>
      <dgm:spPr/>
    </dgm:pt>
    <dgm:pt modelId="{EDAFDE55-3DB8-43C1-B1C6-D944CEC27FF9}" type="pres">
      <dgm:prSet presAssocID="{8BA696AE-E4C3-4F4B-AF29-1E17B183CA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22CA36-4AB0-49E5-99EC-BED5C6390981}" type="presOf" srcId="{7B03D1CB-D1A4-4F79-9056-CA8B3EB21037}" destId="{87F0427C-0C27-476E-BB3A-3010DFCBC599}" srcOrd="0" destOrd="0" presId="urn:microsoft.com/office/officeart/2018/5/layout/IconLeafLabelList"/>
    <dgm:cxn modelId="{8566B942-612F-42F4-AF4A-B1621342AF64}" type="presOf" srcId="{458A53B8-8A85-45EE-887A-97989F16D911}" destId="{9DC9C818-460B-4BB9-9581-7F07ED212F5E}" srcOrd="0" destOrd="0" presId="urn:microsoft.com/office/officeart/2018/5/layout/IconLeafLabelList"/>
    <dgm:cxn modelId="{7311B59C-B207-4467-807B-2A475C25FE90}" type="presOf" srcId="{8BA696AE-E4C3-4F4B-AF29-1E17B183CA14}" destId="{EDAFDE55-3DB8-43C1-B1C6-D944CEC27FF9}" srcOrd="0" destOrd="0" presId="urn:microsoft.com/office/officeart/2018/5/layout/IconLeafLabelList"/>
    <dgm:cxn modelId="{F1D3F5B6-A257-4CB0-BF2D-84B2B0464681}" srcId="{5FBBD4E5-2B96-4912-8068-810C31F37257}" destId="{7B03D1CB-D1A4-4F79-9056-CA8B3EB21037}" srcOrd="0" destOrd="0" parTransId="{0F409E1A-69FE-4E2A-B156-FC39CCA1EA87}" sibTransId="{9D2A261F-1596-4D3E-8FA8-EBB4ABEC736D}"/>
    <dgm:cxn modelId="{375C0FB9-4FA3-43EE-9FFF-2BFA148FE3E2}" type="presOf" srcId="{5FBBD4E5-2B96-4912-8068-810C31F37257}" destId="{2C786ECE-B016-481B-A27D-BCCDDAAE769B}" srcOrd="0" destOrd="0" presId="urn:microsoft.com/office/officeart/2018/5/layout/IconLeafLabelList"/>
    <dgm:cxn modelId="{8A81B5F8-4DE3-446E-98FE-FD15A49DD0B5}" srcId="{5FBBD4E5-2B96-4912-8068-810C31F37257}" destId="{458A53B8-8A85-45EE-887A-97989F16D911}" srcOrd="1" destOrd="0" parTransId="{E69B20A1-DB03-4516-9419-FD0163F1AC88}" sibTransId="{99F60157-CF3E-4CBB-AA36-E9FF10B0DBBE}"/>
    <dgm:cxn modelId="{CE5AF0FD-E976-457F-991E-BE8E1417EDBA}" srcId="{5FBBD4E5-2B96-4912-8068-810C31F37257}" destId="{8BA696AE-E4C3-4F4B-AF29-1E17B183CA14}" srcOrd="2" destOrd="0" parTransId="{47BB92A1-EA7D-4AFA-A60D-1EF6EC9F3C61}" sibTransId="{015CF094-AEAD-4585-B117-AD1A67341832}"/>
    <dgm:cxn modelId="{2CEAC43B-BE3E-4695-8608-A10FDC17E5A1}" type="presParOf" srcId="{2C786ECE-B016-481B-A27D-BCCDDAAE769B}" destId="{61181A19-F01D-407F-84FC-9FF40CD91EA3}" srcOrd="0" destOrd="0" presId="urn:microsoft.com/office/officeart/2018/5/layout/IconLeafLabelList"/>
    <dgm:cxn modelId="{2236A47F-C0A1-496B-8F61-D62190A59AB4}" type="presParOf" srcId="{61181A19-F01D-407F-84FC-9FF40CD91EA3}" destId="{BEDFF56F-ACE5-4DCF-B92D-8BE6DF68DCDD}" srcOrd="0" destOrd="0" presId="urn:microsoft.com/office/officeart/2018/5/layout/IconLeafLabelList"/>
    <dgm:cxn modelId="{098D16E6-9C1B-4986-AD11-715DD8A62FDC}" type="presParOf" srcId="{61181A19-F01D-407F-84FC-9FF40CD91EA3}" destId="{06D5EAD6-8E5E-43AF-B399-430A29FF2927}" srcOrd="1" destOrd="0" presId="urn:microsoft.com/office/officeart/2018/5/layout/IconLeafLabelList"/>
    <dgm:cxn modelId="{823DA508-E62D-413C-A1D4-292B2108F60A}" type="presParOf" srcId="{61181A19-F01D-407F-84FC-9FF40CD91EA3}" destId="{194F88D7-AA8B-4687-987A-468A8365E100}" srcOrd="2" destOrd="0" presId="urn:microsoft.com/office/officeart/2018/5/layout/IconLeafLabelList"/>
    <dgm:cxn modelId="{251DF199-08DC-4A87-AD93-D1C306926C1D}" type="presParOf" srcId="{61181A19-F01D-407F-84FC-9FF40CD91EA3}" destId="{87F0427C-0C27-476E-BB3A-3010DFCBC599}" srcOrd="3" destOrd="0" presId="urn:microsoft.com/office/officeart/2018/5/layout/IconLeafLabelList"/>
    <dgm:cxn modelId="{B871E808-930F-41A5-9110-377800F4975A}" type="presParOf" srcId="{2C786ECE-B016-481B-A27D-BCCDDAAE769B}" destId="{F4155168-3190-4BD7-A4BB-5B63C7FEE16F}" srcOrd="1" destOrd="0" presId="urn:microsoft.com/office/officeart/2018/5/layout/IconLeafLabelList"/>
    <dgm:cxn modelId="{1C7E6C71-DA68-4056-8312-CF23E72E45B6}" type="presParOf" srcId="{2C786ECE-B016-481B-A27D-BCCDDAAE769B}" destId="{F7E9AADD-41C1-4C09-A960-059F22B45936}" srcOrd="2" destOrd="0" presId="urn:microsoft.com/office/officeart/2018/5/layout/IconLeafLabelList"/>
    <dgm:cxn modelId="{777ADB95-4861-4D26-B1EF-69BAE1D2B139}" type="presParOf" srcId="{F7E9AADD-41C1-4C09-A960-059F22B45936}" destId="{0885FC5B-6938-4C82-8DDA-47BDC2F64A83}" srcOrd="0" destOrd="0" presId="urn:microsoft.com/office/officeart/2018/5/layout/IconLeafLabelList"/>
    <dgm:cxn modelId="{E45E115B-9F4B-404F-9B3D-3AC90F2D0FC0}" type="presParOf" srcId="{F7E9AADD-41C1-4C09-A960-059F22B45936}" destId="{C4CF223A-9DFC-4043-A962-D1DA88592E07}" srcOrd="1" destOrd="0" presId="urn:microsoft.com/office/officeart/2018/5/layout/IconLeafLabelList"/>
    <dgm:cxn modelId="{3CF1643F-E57D-42C4-9EA0-B3D06DA11044}" type="presParOf" srcId="{F7E9AADD-41C1-4C09-A960-059F22B45936}" destId="{77BDC57F-2D2A-4FFB-A311-C6DBF22C9287}" srcOrd="2" destOrd="0" presId="urn:microsoft.com/office/officeart/2018/5/layout/IconLeafLabelList"/>
    <dgm:cxn modelId="{59649757-BA67-4D6F-9205-5A502ACA3A08}" type="presParOf" srcId="{F7E9AADD-41C1-4C09-A960-059F22B45936}" destId="{9DC9C818-460B-4BB9-9581-7F07ED212F5E}" srcOrd="3" destOrd="0" presId="urn:microsoft.com/office/officeart/2018/5/layout/IconLeafLabelList"/>
    <dgm:cxn modelId="{268C1F12-EBC5-4D9C-BD5C-BAB4FD25A5C9}" type="presParOf" srcId="{2C786ECE-B016-481B-A27D-BCCDDAAE769B}" destId="{41E2C94A-67DA-4041-BB98-4C47723D97C1}" srcOrd="3" destOrd="0" presId="urn:microsoft.com/office/officeart/2018/5/layout/IconLeafLabelList"/>
    <dgm:cxn modelId="{F22DE4D1-49A1-42CC-A785-08D9251C263E}" type="presParOf" srcId="{2C786ECE-B016-481B-A27D-BCCDDAAE769B}" destId="{3D9F6EA1-E633-4721-96FD-C9B3687314AC}" srcOrd="4" destOrd="0" presId="urn:microsoft.com/office/officeart/2018/5/layout/IconLeafLabelList"/>
    <dgm:cxn modelId="{77CB76BA-00E4-4BBB-9CC3-3DF5934ABFFC}" type="presParOf" srcId="{3D9F6EA1-E633-4721-96FD-C9B3687314AC}" destId="{7034B106-B923-4229-B74F-AFB2B039FCEC}" srcOrd="0" destOrd="0" presId="urn:microsoft.com/office/officeart/2018/5/layout/IconLeafLabelList"/>
    <dgm:cxn modelId="{1470BEF0-89A0-44E4-8307-21EF0889B064}" type="presParOf" srcId="{3D9F6EA1-E633-4721-96FD-C9B3687314AC}" destId="{99C2938A-3EBF-4EE9-8DE1-8403F26E0303}" srcOrd="1" destOrd="0" presId="urn:microsoft.com/office/officeart/2018/5/layout/IconLeafLabelList"/>
    <dgm:cxn modelId="{076CB571-07EF-47D2-94F1-B2FC5342064E}" type="presParOf" srcId="{3D9F6EA1-E633-4721-96FD-C9B3687314AC}" destId="{B5BBAECD-A5CC-4220-87CE-F26920531465}" srcOrd="2" destOrd="0" presId="urn:microsoft.com/office/officeart/2018/5/layout/IconLeafLabelList"/>
    <dgm:cxn modelId="{8AC72370-535B-4ED6-829F-518EF03D9B20}" type="presParOf" srcId="{3D9F6EA1-E633-4721-96FD-C9B3687314AC}" destId="{EDAFDE55-3DB8-43C1-B1C6-D944CEC27F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3B33D-57CB-4588-8E3C-7714BEDB13EE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D5672-3ED7-4C48-93EB-947EE3211D17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9662A-0C48-4778-97E0-ACD334CF7CE3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/>
            <a:t>Confidencialidad</a:t>
          </a:r>
          <a:endParaRPr lang="en-US" sz="2600" kern="1200"/>
        </a:p>
      </dsp:txBody>
      <dsp:txXfrm>
        <a:off x="75768" y="3053169"/>
        <a:ext cx="3093750" cy="720000"/>
      </dsp:txXfrm>
    </dsp:sp>
    <dsp:sp modelId="{AB0633F3-67AD-4430-9DAE-B083A5538C7D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8FDFF-0DBE-4257-8A6E-B1A676E1AC1E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10986-F976-45D4-855A-0BCED0B6B2F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/>
            <a:t>Integridad</a:t>
          </a:r>
          <a:endParaRPr lang="en-US" sz="2600" kern="1200"/>
        </a:p>
      </dsp:txBody>
      <dsp:txXfrm>
        <a:off x="3710925" y="3053169"/>
        <a:ext cx="3093750" cy="720000"/>
      </dsp:txXfrm>
    </dsp:sp>
    <dsp:sp modelId="{BEFBFF19-66F3-45A7-A236-DF76E1360E7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0AF9A-848F-4FE7-B801-CF3D3108E0F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D762C-BB04-4137-BF9B-0D9E8F209414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/>
            <a:t>Disponibilidad</a:t>
          </a:r>
          <a:endParaRPr lang="en-US" sz="26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1B27-25CC-4D83-954C-E2FD933CBAC9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8DDA5-07C2-4165-8B42-6224C9264B9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4E745-D10E-4A45-B86A-4A79B79D5A7B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/>
            <a:t>Copias de recuperación</a:t>
          </a:r>
          <a:endParaRPr lang="en-US" sz="2500" kern="1200"/>
        </a:p>
      </dsp:txBody>
      <dsp:txXfrm>
        <a:off x="75768" y="3053169"/>
        <a:ext cx="3093750" cy="720000"/>
      </dsp:txXfrm>
    </dsp:sp>
    <dsp:sp modelId="{7EED5009-98F6-4359-A29D-4F541F11B84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E2DFF-C85D-40A2-BD0A-589A1E5723F5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E403B-46D4-41E0-B980-93585AC8141D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/>
            <a:t>Copias operaciones</a:t>
          </a:r>
          <a:endParaRPr lang="en-US" sz="2500" kern="1200"/>
        </a:p>
      </dsp:txBody>
      <dsp:txXfrm>
        <a:off x="3710925" y="3053169"/>
        <a:ext cx="3093750" cy="720000"/>
      </dsp:txXfrm>
    </dsp:sp>
    <dsp:sp modelId="{200F3A7D-6823-49F4-B8C4-4409A6EB9726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4FF9B-8DA5-418A-A8D2-A1B380FFEEBF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D6A3B-447D-4E80-A8E9-378828296F1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/>
            <a:t>Copias reguladas</a:t>
          </a:r>
          <a:endParaRPr lang="en-US" sz="25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E724D-3C63-45C5-9672-BEC6C614D628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Copias de seguridad completa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Copias de seguridad diferencial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Copias de seguridad incremental</a:t>
          </a:r>
          <a:endParaRPr lang="en-US" sz="1500" kern="1200"/>
        </a:p>
      </dsp:txBody>
      <dsp:txXfrm rot="-5400000">
        <a:off x="3785616" y="197117"/>
        <a:ext cx="6675221" cy="1012303"/>
      </dsp:txXfrm>
    </dsp:sp>
    <dsp:sp modelId="{FF0BB7A9-CD78-4F96-8962-B6399E8A86D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Por granulidad</a:t>
          </a:r>
          <a:endParaRPr lang="en-US" sz="3500" kern="1200"/>
        </a:p>
      </dsp:txBody>
      <dsp:txXfrm>
        <a:off x="68454" y="70578"/>
        <a:ext cx="3648708" cy="1265378"/>
      </dsp:txXfrm>
    </dsp:sp>
    <dsp:sp modelId="{8E8B3967-62B2-40D0-9336-82610F692C65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Copias en frio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Copias en caliente</a:t>
          </a:r>
          <a:endParaRPr lang="en-US" sz="1500" kern="1200"/>
        </a:p>
      </dsp:txBody>
      <dsp:txXfrm rot="-5400000">
        <a:off x="3785616" y="1669517"/>
        <a:ext cx="6675221" cy="1012303"/>
      </dsp:txXfrm>
    </dsp:sp>
    <dsp:sp modelId="{3EE81261-B461-4BFD-A7F4-2F36903AFCC6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Por operatividad del sistema</a:t>
          </a:r>
          <a:endParaRPr lang="en-US" sz="3500" kern="1200"/>
        </a:p>
      </dsp:txBody>
      <dsp:txXfrm>
        <a:off x="68454" y="1542979"/>
        <a:ext cx="3648708" cy="1265378"/>
      </dsp:txXfrm>
    </dsp:sp>
    <dsp:sp modelId="{FE62CFE0-F030-48F1-8E56-EA02E934D025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Espejo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Sintético completo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Incremental inverso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Protección de datos continua</a:t>
          </a:r>
          <a:endParaRPr lang="en-US" sz="1500" kern="1200"/>
        </a:p>
      </dsp:txBody>
      <dsp:txXfrm rot="-5400000">
        <a:off x="3785616" y="3141918"/>
        <a:ext cx="6675221" cy="1012303"/>
      </dsp:txXfrm>
    </dsp:sp>
    <dsp:sp modelId="{D07E2A4F-102F-432A-8673-728A90C0D05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Otros</a:t>
          </a:r>
          <a:endParaRPr lang="en-US" sz="35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C1D90-A730-4DC5-95B2-D394DAA9907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9E5A6-9DD0-4D71-9C82-79E8B5965FD6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AD977-9DF2-4F52-96C4-BEE7051CD060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Cintas magnéticas</a:t>
          </a:r>
          <a:endParaRPr lang="en-US" sz="2000" kern="1200"/>
        </a:p>
      </dsp:txBody>
      <dsp:txXfrm>
        <a:off x="100682" y="2684598"/>
        <a:ext cx="2370489" cy="720000"/>
      </dsp:txXfrm>
    </dsp:sp>
    <dsp:sp modelId="{23585CA9-EED9-496B-9332-7709EF0F5CF5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43C8E-0EF5-4FD6-AB39-E6681372053F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EE1E9-32FE-4E3A-ADE7-7B060AB0ED62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Copias basadas en discos ópticos</a:t>
          </a:r>
          <a:endParaRPr lang="en-US" sz="2000" kern="1200"/>
        </a:p>
      </dsp:txBody>
      <dsp:txXfrm>
        <a:off x="2886007" y="2684598"/>
        <a:ext cx="2370489" cy="720000"/>
      </dsp:txXfrm>
    </dsp:sp>
    <dsp:sp modelId="{BE7A5157-C2A8-446E-8105-DA6EE09163D8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4E140-45E6-44F7-B937-E149447D0CAC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1604D-0C30-43D6-BD47-E8C49A744986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Copias basadas en discos</a:t>
          </a:r>
          <a:endParaRPr lang="en-US" sz="2000" kern="1200"/>
        </a:p>
      </dsp:txBody>
      <dsp:txXfrm>
        <a:off x="5671332" y="2684598"/>
        <a:ext cx="2370489" cy="720000"/>
      </dsp:txXfrm>
    </dsp:sp>
    <dsp:sp modelId="{A407D00E-9EFA-4AD1-98EF-230E9D08EBC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5548D-BE98-4320-9013-32DE3C0F26B9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E79EA-C014-4463-AE13-B865BC3BD9E8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Copias basadas en memoria flash</a:t>
          </a:r>
          <a:endParaRPr lang="en-US" sz="2000" kern="1200"/>
        </a:p>
      </dsp:txBody>
      <dsp:txXfrm>
        <a:off x="8456657" y="2684598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EFCF3-EE0F-42BD-A517-20DCA6BEA40D}">
      <dsp:nvSpPr>
        <dsp:cNvPr id="0" name=""/>
        <dsp:cNvSpPr/>
      </dsp:nvSpPr>
      <dsp:spPr>
        <a:xfrm>
          <a:off x="1061437" y="658299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F4EA4-1749-4EB3-ACF1-16A3C8A4515C}">
      <dsp:nvSpPr>
        <dsp:cNvPr id="0" name=""/>
        <dsp:cNvSpPr/>
      </dsp:nvSpPr>
      <dsp:spPr>
        <a:xfrm>
          <a:off x="1582" y="192335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700" kern="1200"/>
            <a:t>Copias de seguridad en la nube</a:t>
          </a:r>
          <a:endParaRPr lang="en-US" sz="1700" kern="1200"/>
        </a:p>
      </dsp:txBody>
      <dsp:txXfrm>
        <a:off x="1582" y="1923358"/>
        <a:ext cx="3261093" cy="489164"/>
      </dsp:txXfrm>
    </dsp:sp>
    <dsp:sp modelId="{AB774053-8BD3-41D2-B7DA-01556D429595}">
      <dsp:nvSpPr>
        <dsp:cNvPr id="0" name=""/>
        <dsp:cNvSpPr/>
      </dsp:nvSpPr>
      <dsp:spPr>
        <a:xfrm>
          <a:off x="1582" y="2470046"/>
          <a:ext cx="3261093" cy="106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3F01E-E6D4-4572-A9EB-06FD63BDBF4C}">
      <dsp:nvSpPr>
        <dsp:cNvPr id="0" name=""/>
        <dsp:cNvSpPr/>
      </dsp:nvSpPr>
      <dsp:spPr>
        <a:xfrm>
          <a:off x="4893223" y="658299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393CA-D17D-4E5F-9A80-A835050B8EFB}">
      <dsp:nvSpPr>
        <dsp:cNvPr id="0" name=""/>
        <dsp:cNvSpPr/>
      </dsp:nvSpPr>
      <dsp:spPr>
        <a:xfrm>
          <a:off x="3833367" y="192335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700" b="1" kern="1200"/>
            <a:t>Soluciones mixtas:</a:t>
          </a:r>
          <a:endParaRPr lang="en-US" sz="1700" kern="1200"/>
        </a:p>
      </dsp:txBody>
      <dsp:txXfrm>
        <a:off x="3833367" y="1923358"/>
        <a:ext cx="3261093" cy="489164"/>
      </dsp:txXfrm>
    </dsp:sp>
    <dsp:sp modelId="{9E217576-5122-4508-8E10-805B21DDA8DB}">
      <dsp:nvSpPr>
        <dsp:cNvPr id="0" name=""/>
        <dsp:cNvSpPr/>
      </dsp:nvSpPr>
      <dsp:spPr>
        <a:xfrm>
          <a:off x="3833367" y="2470046"/>
          <a:ext cx="3261093" cy="106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D2D2T (disk to disk to tape) copias a disco y luego a cinta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D2D2C (disk to disk to cloud)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C2C Sass, software por servicio. Los datos se alojan en servidores remotos.</a:t>
          </a:r>
          <a:endParaRPr lang="en-US" sz="1300" kern="1200"/>
        </a:p>
      </dsp:txBody>
      <dsp:txXfrm>
        <a:off x="3833367" y="2470046"/>
        <a:ext cx="3261093" cy="1064458"/>
      </dsp:txXfrm>
    </dsp:sp>
    <dsp:sp modelId="{19C187A3-8E59-4674-B01E-A14AD8B08CB0}">
      <dsp:nvSpPr>
        <dsp:cNvPr id="0" name=""/>
        <dsp:cNvSpPr/>
      </dsp:nvSpPr>
      <dsp:spPr>
        <a:xfrm>
          <a:off x="8725008" y="658299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F2F41-C3BD-41CC-B2E0-F162B919439C}">
      <dsp:nvSpPr>
        <dsp:cNvPr id="0" name=""/>
        <dsp:cNvSpPr/>
      </dsp:nvSpPr>
      <dsp:spPr>
        <a:xfrm>
          <a:off x="7665152" y="192335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700" b="1" kern="1200"/>
            <a:t>Copias de seguridad en Windows Server</a:t>
          </a:r>
          <a:endParaRPr lang="en-US" sz="1700" kern="1200"/>
        </a:p>
      </dsp:txBody>
      <dsp:txXfrm>
        <a:off x="7665152" y="1923358"/>
        <a:ext cx="3261093" cy="489164"/>
      </dsp:txXfrm>
    </dsp:sp>
    <dsp:sp modelId="{D0E2ACA2-FD10-4284-9102-EA2C92E70D71}">
      <dsp:nvSpPr>
        <dsp:cNvPr id="0" name=""/>
        <dsp:cNvSpPr/>
      </dsp:nvSpPr>
      <dsp:spPr>
        <a:xfrm>
          <a:off x="7665152" y="2470046"/>
          <a:ext cx="3261093" cy="106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BC9BB-FDAC-44BA-A4EE-7CB356817966}">
      <dsp:nvSpPr>
        <dsp:cNvPr id="0" name=""/>
        <dsp:cNvSpPr/>
      </dsp:nvSpPr>
      <dsp:spPr>
        <a:xfrm>
          <a:off x="1231376" y="288"/>
          <a:ext cx="1001496" cy="1001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4FC3-1BF2-45C8-97EF-5DAB52E9B229}">
      <dsp:nvSpPr>
        <dsp:cNvPr id="0" name=""/>
        <dsp:cNvSpPr/>
      </dsp:nvSpPr>
      <dsp:spPr>
        <a:xfrm>
          <a:off x="1444810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D011C-2ED0-42C5-98E0-818BF4C6CBC4}">
      <dsp:nvSpPr>
        <dsp:cNvPr id="0" name=""/>
        <dsp:cNvSpPr/>
      </dsp:nvSpPr>
      <dsp:spPr>
        <a:xfrm>
          <a:off x="911226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/>
            <a:t>Cifrado de las copias de seguridad</a:t>
          </a:r>
          <a:endParaRPr lang="en-US" sz="1500" kern="1200"/>
        </a:p>
      </dsp:txBody>
      <dsp:txXfrm>
        <a:off x="911226" y="1313725"/>
        <a:ext cx="1641796" cy="656718"/>
      </dsp:txXfrm>
    </dsp:sp>
    <dsp:sp modelId="{75143F38-7EED-4DF6-9EF3-65D1F96BB07E}">
      <dsp:nvSpPr>
        <dsp:cNvPr id="0" name=""/>
        <dsp:cNvSpPr/>
      </dsp:nvSpPr>
      <dsp:spPr>
        <a:xfrm>
          <a:off x="3160488" y="288"/>
          <a:ext cx="1001496" cy="1001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F411C-49FD-4FE6-A04A-48AD6F46CC61}">
      <dsp:nvSpPr>
        <dsp:cNvPr id="0" name=""/>
        <dsp:cNvSpPr/>
      </dsp:nvSpPr>
      <dsp:spPr>
        <a:xfrm>
          <a:off x="337392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BB045-93CA-413B-9B37-D5B5A592521E}">
      <dsp:nvSpPr>
        <dsp:cNvPr id="0" name=""/>
        <dsp:cNvSpPr/>
      </dsp:nvSpPr>
      <dsp:spPr>
        <a:xfrm>
          <a:off x="284033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/>
            <a:t>Imágenes del sistema</a:t>
          </a:r>
          <a:endParaRPr lang="en-US" sz="1500" kern="1200"/>
        </a:p>
      </dsp:txBody>
      <dsp:txXfrm>
        <a:off x="2840337" y="1313725"/>
        <a:ext cx="1641796" cy="656718"/>
      </dsp:txXfrm>
    </dsp:sp>
    <dsp:sp modelId="{24A4F029-04E3-41FD-A9B9-304CAF128D98}">
      <dsp:nvSpPr>
        <dsp:cNvPr id="0" name=""/>
        <dsp:cNvSpPr/>
      </dsp:nvSpPr>
      <dsp:spPr>
        <a:xfrm>
          <a:off x="2195932" y="2380893"/>
          <a:ext cx="1001496" cy="1001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DD128-C3C2-48F7-B81F-BEA41E8E5D39}">
      <dsp:nvSpPr>
        <dsp:cNvPr id="0" name=""/>
        <dsp:cNvSpPr/>
      </dsp:nvSpPr>
      <dsp:spPr>
        <a:xfrm>
          <a:off x="240936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9D9C-442D-4E0F-ACFD-C38BFB923513}">
      <dsp:nvSpPr>
        <dsp:cNvPr id="0" name=""/>
        <dsp:cNvSpPr/>
      </dsp:nvSpPr>
      <dsp:spPr>
        <a:xfrm>
          <a:off x="187578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/>
            <a:t>Puntos de restauración</a:t>
          </a:r>
          <a:endParaRPr lang="en-US" sz="1500" kern="1200"/>
        </a:p>
      </dsp:txBody>
      <dsp:txXfrm>
        <a:off x="1875782" y="3694331"/>
        <a:ext cx="1641796" cy="6567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E0109-3A4F-4B48-87C0-0CA6434667D4}">
      <dsp:nvSpPr>
        <dsp:cNvPr id="0" name=""/>
        <dsp:cNvSpPr/>
      </dsp:nvSpPr>
      <dsp:spPr>
        <a:xfrm>
          <a:off x="487742" y="825669"/>
          <a:ext cx="1509750" cy="15097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62B3E-45AB-4C16-A749-C88C6472BEFC}">
      <dsp:nvSpPr>
        <dsp:cNvPr id="0" name=""/>
        <dsp:cNvSpPr/>
      </dsp:nvSpPr>
      <dsp:spPr>
        <a:xfrm>
          <a:off x="809493" y="1147419"/>
          <a:ext cx="866250" cy="866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27C20-F3FA-4EDC-9FDA-168BBB4C4E7B}">
      <dsp:nvSpPr>
        <dsp:cNvPr id="0" name=""/>
        <dsp:cNvSpPr/>
      </dsp:nvSpPr>
      <dsp:spPr>
        <a:xfrm>
          <a:off x="5118" y="2805669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/>
            <a:t>TAR –Compresión de datos</a:t>
          </a:r>
          <a:endParaRPr lang="en-US" sz="2200" kern="1200"/>
        </a:p>
      </dsp:txBody>
      <dsp:txXfrm>
        <a:off x="5118" y="2805669"/>
        <a:ext cx="2475000" cy="720000"/>
      </dsp:txXfrm>
    </dsp:sp>
    <dsp:sp modelId="{AEF3DD40-CA7C-4A1F-80A2-CB9E6758755E}">
      <dsp:nvSpPr>
        <dsp:cNvPr id="0" name=""/>
        <dsp:cNvSpPr/>
      </dsp:nvSpPr>
      <dsp:spPr>
        <a:xfrm>
          <a:off x="3395868" y="825669"/>
          <a:ext cx="1509750" cy="15097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AC326-7D48-4F4B-BAE2-1707FDEAEA31}">
      <dsp:nvSpPr>
        <dsp:cNvPr id="0" name=""/>
        <dsp:cNvSpPr/>
      </dsp:nvSpPr>
      <dsp:spPr>
        <a:xfrm>
          <a:off x="3717618" y="1147419"/>
          <a:ext cx="866250" cy="866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47117-9242-4C3E-B6BE-B63B1C73090E}">
      <dsp:nvSpPr>
        <dsp:cNvPr id="0" name=""/>
        <dsp:cNvSpPr/>
      </dsp:nvSpPr>
      <dsp:spPr>
        <a:xfrm>
          <a:off x="2913243" y="2805669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/>
            <a:t>DUPLICITY –COPIAS DE SEGURIDAD</a:t>
          </a:r>
          <a:endParaRPr lang="en-US" sz="2200" kern="1200"/>
        </a:p>
      </dsp:txBody>
      <dsp:txXfrm>
        <a:off x="2913243" y="2805669"/>
        <a:ext cx="2475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FF56F-ACE5-4DCF-B92D-8BE6DF68DCDD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5EAD6-8E5E-43AF-B399-430A29FF2927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0427C-0C27-476E-BB3A-3010DFCBC59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1. </a:t>
          </a:r>
          <a:r>
            <a:rPr lang="en-US" sz="2500" b="1" kern="1200"/>
            <a:t>DAS (Direct Attached Storage)</a:t>
          </a:r>
          <a:endParaRPr lang="en-US" sz="2500" kern="1200"/>
        </a:p>
      </dsp:txBody>
      <dsp:txXfrm>
        <a:off x="75768" y="3053169"/>
        <a:ext cx="3093750" cy="720000"/>
      </dsp:txXfrm>
    </dsp:sp>
    <dsp:sp modelId="{0885FC5B-6938-4C82-8DDA-47BDC2F64A83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F223A-9DFC-4043-A962-D1DA88592E07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9C818-460B-4BB9-9581-7F07ED212F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2. </a:t>
          </a:r>
          <a:r>
            <a:rPr lang="en-US" sz="2500" b="1" kern="1200"/>
            <a:t>NAS (Network Attached Storage)</a:t>
          </a:r>
          <a:endParaRPr lang="en-US" sz="2500" kern="1200"/>
        </a:p>
      </dsp:txBody>
      <dsp:txXfrm>
        <a:off x="3710925" y="3053169"/>
        <a:ext cx="3093750" cy="720000"/>
      </dsp:txXfrm>
    </dsp:sp>
    <dsp:sp modelId="{7034B106-B923-4229-B74F-AFB2B039FCEC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2938A-3EBF-4EE9-8DE1-8403F26E030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FDE55-3DB8-43C1-B1C6-D944CEC27FF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3. </a:t>
          </a:r>
          <a:r>
            <a:rPr lang="en-US" sz="2500" b="1" kern="1200"/>
            <a:t>SAN (Storage Area Network)</a:t>
          </a:r>
          <a:endParaRPr lang="en-US" sz="25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E3699-2B5E-D8D2-24AB-D7878139E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46D98C-FD8E-DB9D-7C06-074FF6ADB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38F35-D3A3-0E6E-7140-43553164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D1445-A46D-BB99-EF57-F2E2A68D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690ABF-8F5F-7B73-15D8-AA742CA5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2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BFDBB-8793-B28D-4D13-B58E546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7B66DC-17C3-6BF4-A645-B0A64B7BE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3181B-5072-A404-52DA-2E91C938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2A52AA-DB7B-01EC-070D-4F3BC83B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86E288-6182-9D67-EC70-451209C5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3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FB4F54C-46F8-93AA-937D-FADB9B194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5EA0FE-E0F8-CEE1-1640-B35426B5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ADDFAB-132C-45F4-6A13-E282D81C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5AA260-435B-8256-133D-58A0568B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2E227-6845-939E-B7B7-3AC4B669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792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13D1-B65A-7C34-94E1-E8F035CA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E06A1-F03A-23BF-4D48-9A98F5616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BC34-0E94-AD2E-A9AE-505ACD7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41AD84-0989-A854-CFFA-7126874D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9EF560-C098-A468-D531-E0549EC8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63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F04-0F1E-9A9C-12F9-E837657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618FC-4224-2F98-DA3A-6FC8B6C5A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71BAA-933F-1AD0-F324-FB95935E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D91D4C-B3A0-AC2F-F3FA-99FE20D51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A7F67-67C8-44FA-4E45-0AFA22C9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05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78D26-89E3-8C1A-251F-9BCAE20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C2DCB0-52EA-CD3C-2ABB-BAE16F7FD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CC20B-5A42-5C24-234E-9B5FB1524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792458-0460-1E82-B9FA-0385E710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4F8980-74BE-D260-FBEE-E9EF9D29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274F2A-4C34-BB06-5D0C-8C9A50AF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5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C4AB6-122C-D95D-71B8-FFF99E78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30E180-1891-E3F6-0A8D-FD531D43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87A73F-C8CE-67B3-22E0-DACC1BF39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BC7CA7-FE2C-679E-1FE6-3379EBF7A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1EDD20-A6C4-71D8-5847-E0F25A2C8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C64340-5DBB-0CEF-73BC-4F2EE71B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51D042-EE0D-E2E4-AC3B-B0A6B000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D2FA34-0A5A-2B3D-13AD-72F91653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46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3055-3D57-C2BA-7B80-08BD5790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C32614-0045-415E-AB28-CA40E70E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E152E3-B701-219B-50DE-97ECB863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121551-A3F2-F4F9-6367-8BA196D7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04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E268F8-65B4-8AAD-75FD-51E4DCF8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047F3F-01B7-02BD-1907-C602F0A4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8AF27F-CC40-A4E2-850B-AFED4AC3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22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3EC1D-A118-B813-92D5-2CC4EC6B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7289F-B58A-3C51-D984-DF3120209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7070BB-FE1A-BA52-1B86-2544AFC1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A2B16E-378F-EC2C-A224-03FB9C61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049FEB-B7D2-AAFA-3FEA-3833F652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1383F8-43A1-4708-A1BD-0D64D32A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47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7FB2B-2239-A2C5-008D-161B4872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4E77CA8-5140-0A47-35BD-750FAEF76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48ADAF-712E-25A3-011B-1E4A2C3C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C62925-D99F-6C6F-6F1C-60071786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AD84A6-6E47-4FDF-3DF8-CB66C143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E5C1DB-C5DE-9F9E-8CA4-9FDBB85D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25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663136-3AA9-C5D6-EA7F-FCF60B17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90F0-95F6-3F68-A38F-8D077EC3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EC4B67-316D-5331-B571-0A2D4AD11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EAB697-0FEA-4A4B-BBB3-4CD9CB169CC3}" type="datetimeFigureOut">
              <a:rPr lang="es-ES" smtClean="0"/>
              <a:t>23/09/2025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37EA8C-7518-F749-3CC7-B3D34E36F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05E4F0-AECE-C33E-1767-B9C56D1F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95776-DB31-446C-B337-D0E63CFCC0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96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79B4EC-BE3E-9295-AC58-0CAD13A4D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</a:rPr>
              <a:t>SEGURIDAD INFORMÁTICA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Subtítulo 4">
            <a:extLst>
              <a:ext uri="{FF2B5EF4-FFF2-40B4-BE49-F238E27FC236}">
                <a16:creationId xmlns:a16="http://schemas.microsoft.com/office/drawing/2014/main" id="{BB076771-2AA0-A9C7-C61D-786423133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73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4F684-B820-40CD-D788-9D5A06A3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sz="2800"/>
              <a:t>5. COPIAS DE SEGURIDAD EN LINUX</a:t>
            </a:r>
            <a:br>
              <a:rPr lang="es-ES" sz="2800"/>
            </a:br>
            <a:endParaRPr lang="es-E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063CE-082D-8D44-E351-04E6377B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52" r="26450" b="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CCAD0A9-5507-39F0-2156-A23C28985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25557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852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C91A36-5E99-79B2-BFCB-040651BB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s-ES" sz="3700">
                <a:solidFill>
                  <a:srgbClr val="FFFFFF"/>
                </a:solidFill>
              </a:rPr>
              <a:t>Seguridad en el almacenamiento conectado en red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67E396F-C1BC-1AA9-A003-182F146E2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10102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04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80E92B-ACC8-134C-9E3C-DD206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DAS (Direct Attached Storage)</a:t>
            </a:r>
            <a:br>
              <a:rPr lang="en-US" sz="3600" b="1">
                <a:solidFill>
                  <a:schemeClr val="tx2"/>
                </a:solidFill>
              </a:rPr>
            </a:b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A4DCFE3-8790-4418-05CD-D7F1FC17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1171654"/>
            <a:ext cx="5221224" cy="5230368"/>
          </a:xfrm>
        </p:spPr>
        <p:txBody>
          <a:bodyPr anchor="ctr">
            <a:normAutofit/>
          </a:bodyPr>
          <a:lstStyle/>
          <a:p>
            <a:r>
              <a:rPr lang="es-ES" sz="1800" b="1">
                <a:solidFill>
                  <a:schemeClr val="tx2"/>
                </a:solidFill>
              </a:rPr>
              <a:t>Qué es:</a:t>
            </a:r>
            <a:r>
              <a:rPr lang="es-ES" sz="1800">
                <a:solidFill>
                  <a:schemeClr val="tx2"/>
                </a:solidFill>
              </a:rPr>
              <a:t> almacenamiento conectado </a:t>
            </a:r>
            <a:r>
              <a:rPr lang="es-ES" sz="1800" b="1">
                <a:solidFill>
                  <a:schemeClr val="tx2"/>
                </a:solidFill>
              </a:rPr>
              <a:t>directamente</a:t>
            </a:r>
            <a:r>
              <a:rPr lang="es-ES" sz="1800">
                <a:solidFill>
                  <a:schemeClr val="tx2"/>
                </a:solidFill>
              </a:rPr>
              <a:t> a un ordenador o servidor.</a:t>
            </a:r>
          </a:p>
          <a:p>
            <a:r>
              <a:rPr lang="es-ES" sz="1800" b="1">
                <a:solidFill>
                  <a:schemeClr val="tx2"/>
                </a:solidFill>
              </a:rPr>
              <a:t>Ejemplos:</a:t>
            </a:r>
            <a:r>
              <a:rPr lang="es-ES" sz="1800">
                <a:solidFill>
                  <a:schemeClr val="tx2"/>
                </a:solidFill>
              </a:rPr>
              <a:t> un disco duro interno, un disco externo USB, una cabina de discos conectada por SCSI o SAS a un servidor.</a:t>
            </a:r>
          </a:p>
          <a:p>
            <a:r>
              <a:rPr lang="es-ES" sz="1800" b="1">
                <a:solidFill>
                  <a:schemeClr val="tx2"/>
                </a:solidFill>
              </a:rPr>
              <a:t>Ventajas:</a:t>
            </a:r>
            <a:endParaRPr lang="es-ES" sz="1800">
              <a:solidFill>
                <a:schemeClr val="tx2"/>
              </a:solidFill>
            </a:endParaRPr>
          </a:p>
          <a:p>
            <a:pPr lvl="1"/>
            <a:r>
              <a:rPr lang="es-ES" sz="1800">
                <a:solidFill>
                  <a:schemeClr val="tx2"/>
                </a:solidFill>
              </a:rPr>
              <a:t>Fácil de instalar y usar.</a:t>
            </a:r>
          </a:p>
          <a:p>
            <a:pPr lvl="1"/>
            <a:r>
              <a:rPr lang="es-ES" sz="1800">
                <a:solidFill>
                  <a:schemeClr val="tx2"/>
                </a:solidFill>
              </a:rPr>
              <a:t>Bajo coste.</a:t>
            </a:r>
          </a:p>
          <a:p>
            <a:r>
              <a:rPr lang="es-ES" sz="1800" b="1">
                <a:solidFill>
                  <a:schemeClr val="tx2"/>
                </a:solidFill>
              </a:rPr>
              <a:t>Desventajas:</a:t>
            </a:r>
            <a:endParaRPr lang="es-ES" sz="1800">
              <a:solidFill>
                <a:schemeClr val="tx2"/>
              </a:solidFill>
            </a:endParaRPr>
          </a:p>
          <a:p>
            <a:pPr lvl="1"/>
            <a:r>
              <a:rPr lang="es-ES" sz="1800">
                <a:solidFill>
                  <a:schemeClr val="tx2"/>
                </a:solidFill>
              </a:rPr>
              <a:t>Solo lo puede usar el equipo al que está conectado.</a:t>
            </a:r>
          </a:p>
          <a:p>
            <a:pPr lvl="1"/>
            <a:r>
              <a:rPr lang="es-ES" sz="1800">
                <a:solidFill>
                  <a:schemeClr val="tx2"/>
                </a:solidFill>
              </a:rPr>
              <a:t>Difícil de escalar (añadir capacidad para varios servidores).</a:t>
            </a:r>
          </a:p>
          <a:p>
            <a:r>
              <a:rPr lang="es-ES" sz="1800">
                <a:solidFill>
                  <a:schemeClr val="tx2"/>
                </a:solidFill>
              </a:rPr>
              <a:t>👉 </a:t>
            </a:r>
            <a:r>
              <a:rPr lang="es-ES" sz="1800" b="1">
                <a:solidFill>
                  <a:schemeClr val="tx2"/>
                </a:solidFill>
              </a:rPr>
              <a:t>Analogía:</a:t>
            </a:r>
            <a:r>
              <a:rPr lang="es-ES" sz="1800">
                <a:solidFill>
                  <a:schemeClr val="tx2"/>
                </a:solidFill>
              </a:rPr>
              <a:t> como un disco duro USB que solo tú puedes usar en tu PC.</a:t>
            </a:r>
          </a:p>
          <a:p>
            <a:endParaRPr lang="es-E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4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077DD61-CD96-9A1A-69FD-D1351FE9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NAS (Network Attached Storage)</a:t>
            </a:r>
            <a:br>
              <a:rPr lang="en-US" sz="3600" b="1">
                <a:solidFill>
                  <a:schemeClr val="tx2"/>
                </a:solidFill>
              </a:rPr>
            </a:b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B8F26F-C563-5770-55F6-C740C6B8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469" y="1343687"/>
            <a:ext cx="5221224" cy="5230368"/>
          </a:xfrm>
        </p:spPr>
        <p:txBody>
          <a:bodyPr anchor="ctr">
            <a:normAutofit/>
          </a:bodyPr>
          <a:lstStyle/>
          <a:p>
            <a:r>
              <a:rPr lang="es-ES" sz="1800" b="1" dirty="0">
                <a:solidFill>
                  <a:schemeClr val="tx2"/>
                </a:solidFill>
              </a:rPr>
              <a:t>Qué es:</a:t>
            </a:r>
            <a:r>
              <a:rPr lang="es-ES" sz="1800" dirty="0">
                <a:solidFill>
                  <a:schemeClr val="tx2"/>
                </a:solidFill>
              </a:rPr>
              <a:t> almacenamiento conectado a la </a:t>
            </a:r>
            <a:r>
              <a:rPr lang="es-ES" sz="1800" b="1" dirty="0">
                <a:solidFill>
                  <a:schemeClr val="tx2"/>
                </a:solidFill>
              </a:rPr>
              <a:t>red</a:t>
            </a:r>
            <a:r>
              <a:rPr lang="es-ES" sz="1800" dirty="0">
                <a:solidFill>
                  <a:schemeClr val="tx2"/>
                </a:solidFill>
              </a:rPr>
              <a:t> que se comparte entre varios dispositivos mediante protocolos de archivos (ej. SMB, NFS).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Ejemplos:</a:t>
            </a:r>
            <a:r>
              <a:rPr lang="es-ES" sz="1800" dirty="0">
                <a:solidFill>
                  <a:schemeClr val="tx2"/>
                </a:solidFill>
              </a:rPr>
              <a:t> Synology, QNAP o un servidor con discos que se comparte en red.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Ventajas:</a:t>
            </a:r>
            <a:endParaRPr lang="es-ES" sz="1800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Accesible desde cualquier equipo de la red.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Ideal para compartir archivos y hacer copias de seguridad.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Desventajas:</a:t>
            </a:r>
            <a:endParaRPr lang="es-ES" sz="1800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El rendimiento depende de la red.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No es tan rápido como un DAS o una SAN en entornos grandes.</a:t>
            </a:r>
          </a:p>
          <a:p>
            <a:r>
              <a:rPr lang="es-ES" sz="1800" dirty="0">
                <a:solidFill>
                  <a:schemeClr val="tx2"/>
                </a:solidFill>
              </a:rPr>
              <a:t>👉 </a:t>
            </a:r>
            <a:r>
              <a:rPr lang="es-ES" sz="1800" b="1" dirty="0">
                <a:solidFill>
                  <a:schemeClr val="tx2"/>
                </a:solidFill>
              </a:rPr>
              <a:t>Analogía:</a:t>
            </a:r>
            <a:r>
              <a:rPr lang="es-ES" sz="1800" dirty="0">
                <a:solidFill>
                  <a:schemeClr val="tx2"/>
                </a:solidFill>
              </a:rPr>
              <a:t> como un “disco duro en red” que todos en la oficina pueden ver como una carpeta compartida.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90FCCE-B107-D493-1D91-5EF72E70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SAN (Storage Area Network)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D1DCEE-F196-6B0B-9942-5E84752A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143" y="1243013"/>
            <a:ext cx="5221224" cy="5230368"/>
          </a:xfrm>
        </p:spPr>
        <p:txBody>
          <a:bodyPr anchor="ctr">
            <a:normAutofit/>
          </a:bodyPr>
          <a:lstStyle/>
          <a:p>
            <a:r>
              <a:rPr lang="es-ES" sz="1800" b="1" dirty="0">
                <a:solidFill>
                  <a:schemeClr val="tx2"/>
                </a:solidFill>
              </a:rPr>
              <a:t>Qué es:</a:t>
            </a:r>
            <a:r>
              <a:rPr lang="es-ES" sz="1800" dirty="0">
                <a:solidFill>
                  <a:schemeClr val="tx2"/>
                </a:solidFill>
              </a:rPr>
              <a:t> una </a:t>
            </a:r>
            <a:r>
              <a:rPr lang="es-ES" sz="1800" b="1" dirty="0">
                <a:solidFill>
                  <a:schemeClr val="tx2"/>
                </a:solidFill>
              </a:rPr>
              <a:t>red dedicada de almacenamiento</a:t>
            </a:r>
            <a:r>
              <a:rPr lang="es-ES" sz="1800" dirty="0">
                <a:solidFill>
                  <a:schemeClr val="tx2"/>
                </a:solidFill>
              </a:rPr>
              <a:t> de alta velocidad que conecta servidores y cabinas de discos.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Ejemplos:</a:t>
            </a:r>
            <a:r>
              <a:rPr lang="es-ES" sz="1800" dirty="0">
                <a:solidFill>
                  <a:schemeClr val="tx2"/>
                </a:solidFill>
              </a:rPr>
              <a:t> grandes centros de datos con cabinas de discos y switches de fibra óptica.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Ventajas:</a:t>
            </a:r>
            <a:endParaRPr lang="es-ES" sz="1800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Muy rápido y escalable.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Alta disponibilidad, pensado para </a:t>
            </a:r>
            <a:r>
              <a:rPr lang="es-ES" sz="1800" dirty="0" err="1">
                <a:solidFill>
                  <a:schemeClr val="tx2"/>
                </a:solidFill>
              </a:rPr>
              <a:t>CPDs</a:t>
            </a:r>
            <a:r>
              <a:rPr lang="es-ES" sz="18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Se gestiona a nivel de bloques (los servidores lo ven como si fueran discos locales).</a:t>
            </a:r>
          </a:p>
          <a:p>
            <a:r>
              <a:rPr lang="es-ES" sz="1800" b="1" dirty="0">
                <a:solidFill>
                  <a:schemeClr val="tx2"/>
                </a:solidFill>
              </a:rPr>
              <a:t>Desventajas:</a:t>
            </a:r>
            <a:endParaRPr lang="es-ES" sz="1800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Muy caro y complejo de implementar.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Requiere hardware especializado (</a:t>
            </a:r>
            <a:r>
              <a:rPr lang="es-ES" sz="1800" dirty="0" err="1">
                <a:solidFill>
                  <a:schemeClr val="tx2"/>
                </a:solidFill>
              </a:rPr>
              <a:t>fibre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dirty="0" err="1">
                <a:solidFill>
                  <a:schemeClr val="tx2"/>
                </a:solidFill>
              </a:rPr>
              <a:t>channel</a:t>
            </a:r>
            <a:r>
              <a:rPr lang="es-ES" sz="1800" dirty="0">
                <a:solidFill>
                  <a:schemeClr val="tx2"/>
                </a:solidFill>
              </a:rPr>
              <a:t>, switches, </a:t>
            </a:r>
            <a:r>
              <a:rPr lang="es-ES" sz="1800" dirty="0" err="1">
                <a:solidFill>
                  <a:schemeClr val="tx2"/>
                </a:solidFill>
              </a:rPr>
              <a:t>HBAs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  <a:p>
            <a:r>
              <a:rPr lang="es-ES" sz="1800" dirty="0">
                <a:solidFill>
                  <a:schemeClr val="tx2"/>
                </a:solidFill>
              </a:rPr>
              <a:t>👉 </a:t>
            </a:r>
            <a:r>
              <a:rPr lang="es-ES" sz="1800" b="1" dirty="0">
                <a:solidFill>
                  <a:schemeClr val="tx2"/>
                </a:solidFill>
              </a:rPr>
              <a:t>Analogía:</a:t>
            </a:r>
            <a:r>
              <a:rPr lang="es-ES" sz="1800" dirty="0">
                <a:solidFill>
                  <a:schemeClr val="tx2"/>
                </a:solidFill>
              </a:rPr>
              <a:t> como una autopista privada de datos entre servidores y almacenamiento.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2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A60E8-DDED-BB8B-EC7F-11232681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sz="4100">
                <a:solidFill>
                  <a:srgbClr val="FFFFFF"/>
                </a:solidFill>
              </a:rPr>
              <a:t>Arquitectura hibrida SAN-SAS y alta disponibilidad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B2275-0C67-BA16-C13E-99AC97413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234" y="319088"/>
            <a:ext cx="8012666" cy="6310312"/>
          </a:xfrm>
        </p:spPr>
        <p:txBody>
          <a:bodyPr anchor="ctr">
            <a:normAutofit fontScale="92500"/>
          </a:bodyPr>
          <a:lstStyle/>
          <a:p>
            <a:r>
              <a:rPr lang="es-ES" sz="1600" b="1" dirty="0"/>
              <a:t>Arquitectura híbrida SAN–SAS</a:t>
            </a:r>
          </a:p>
          <a:p>
            <a:r>
              <a:rPr lang="es-ES" sz="1600" dirty="0"/>
              <a:t>Los servidores acceden al almacenamiento por la </a:t>
            </a:r>
            <a:r>
              <a:rPr lang="es-ES" sz="1600" b="1" dirty="0"/>
              <a:t>SAN</a:t>
            </a:r>
            <a:r>
              <a:rPr lang="es-ES" sz="1600" dirty="0"/>
              <a:t> (</a:t>
            </a:r>
            <a:r>
              <a:rPr lang="es-ES" sz="1600" dirty="0" err="1"/>
              <a:t>iSCSI</a:t>
            </a:r>
            <a:r>
              <a:rPr lang="es-ES" sz="1600" dirty="0"/>
              <a:t> o </a:t>
            </a:r>
            <a:r>
              <a:rPr lang="es-ES" sz="1600" dirty="0" err="1"/>
              <a:t>Fibre</a:t>
            </a:r>
            <a:r>
              <a:rPr lang="es-ES" sz="1600" dirty="0"/>
              <a:t> </a:t>
            </a:r>
            <a:r>
              <a:rPr lang="es-ES" sz="1600" dirty="0" err="1"/>
              <a:t>Channel</a:t>
            </a:r>
            <a:r>
              <a:rPr lang="es-ES" sz="1600" dirty="0"/>
              <a:t>).</a:t>
            </a:r>
          </a:p>
          <a:p>
            <a:r>
              <a:rPr lang="es-ES" sz="1600" dirty="0"/>
              <a:t>El almacenamiento físico de la cabina está compuesto por discos conectados mediante </a:t>
            </a:r>
            <a:r>
              <a:rPr lang="es-ES" sz="1600" b="1" dirty="0"/>
              <a:t>SAS</a:t>
            </a:r>
            <a:r>
              <a:rPr lang="es-ES" sz="1600" dirty="0"/>
              <a:t>.</a:t>
            </a:r>
          </a:p>
          <a:p>
            <a:r>
              <a:rPr lang="es-ES" sz="1600" dirty="0"/>
              <a:t>Se combinan:</a:t>
            </a:r>
          </a:p>
          <a:p>
            <a:pPr lvl="1"/>
            <a:r>
              <a:rPr lang="es-ES" sz="1600" b="1" dirty="0"/>
              <a:t>La flexibilidad y escalabilidad de la SAN</a:t>
            </a:r>
            <a:r>
              <a:rPr lang="es-ES" sz="1600" dirty="0"/>
              <a:t> (muchos servidores pueden conectarse).</a:t>
            </a:r>
          </a:p>
          <a:p>
            <a:pPr lvl="1"/>
            <a:r>
              <a:rPr lang="es-ES" sz="1600" b="1" dirty="0"/>
              <a:t>El rendimiento y fiabilidad de los discos SAS</a:t>
            </a:r>
            <a:r>
              <a:rPr lang="es-ES" sz="1600" dirty="0"/>
              <a:t> (mejores que SATA en entornos críticos).</a:t>
            </a:r>
          </a:p>
          <a:p>
            <a:r>
              <a:rPr lang="es-ES" sz="1600" dirty="0"/>
              <a:t>👉 Es una solución usada en </a:t>
            </a:r>
            <a:r>
              <a:rPr lang="es-ES" sz="1600" b="1" dirty="0"/>
              <a:t>centros de datos</a:t>
            </a:r>
            <a:r>
              <a:rPr lang="es-ES" sz="1600" dirty="0"/>
              <a:t> que necesitan </a:t>
            </a:r>
            <a:r>
              <a:rPr lang="es-ES" sz="1600" b="1" dirty="0"/>
              <a:t>rendimiento + redundancia + escalabilidad</a:t>
            </a:r>
            <a:r>
              <a:rPr lang="es-ES" sz="1600" dirty="0"/>
              <a:t>.</a:t>
            </a:r>
          </a:p>
          <a:p>
            <a:br>
              <a:rPr lang="es-ES" sz="1600" dirty="0"/>
            </a:br>
            <a:endParaRPr lang="es-ES" sz="1600" dirty="0"/>
          </a:p>
          <a:p>
            <a:r>
              <a:rPr lang="es-ES" sz="1600" b="1" dirty="0"/>
              <a:t>🔹 4. Alta disponibilidad en SAN–SAS</a:t>
            </a:r>
          </a:p>
          <a:p>
            <a:r>
              <a:rPr lang="es-ES" sz="1600" dirty="0"/>
              <a:t>Para garantizar que el sistema no se caiga:</a:t>
            </a:r>
          </a:p>
          <a:p>
            <a:r>
              <a:rPr lang="es-ES" sz="1600" b="1" dirty="0"/>
              <a:t>Redundancia de controladoras</a:t>
            </a:r>
            <a:r>
              <a:rPr lang="es-ES" sz="1600" dirty="0"/>
              <a:t>: dos (o más) controladoras en la cabina, si una falla, la otra sigue funcionando.</a:t>
            </a:r>
          </a:p>
          <a:p>
            <a:r>
              <a:rPr lang="es-ES" sz="1600" b="1" dirty="0" err="1"/>
              <a:t>Multipath</a:t>
            </a:r>
            <a:r>
              <a:rPr lang="es-ES" sz="1600" b="1" dirty="0"/>
              <a:t> (MPIO)</a:t>
            </a:r>
            <a:r>
              <a:rPr lang="es-ES" sz="1600" dirty="0"/>
              <a:t>: los servidores tienen múltiples rutas hacia el almacenamiento, por diferentes switches/redes.</a:t>
            </a:r>
          </a:p>
          <a:p>
            <a:r>
              <a:rPr lang="es-ES" sz="1600" b="1" dirty="0"/>
              <a:t>Discos en RAID</a:t>
            </a:r>
            <a:r>
              <a:rPr lang="es-ES" sz="1600" dirty="0"/>
              <a:t>: dentro de la cabina, los discos SAS se organizan en RAID (ej. RAID 10 o RAID 5/6).</a:t>
            </a:r>
          </a:p>
          <a:p>
            <a:r>
              <a:rPr lang="es-ES" sz="1600" b="1" dirty="0"/>
              <a:t>Suministro eléctrico redundante</a:t>
            </a:r>
            <a:r>
              <a:rPr lang="es-ES" sz="1600" dirty="0"/>
              <a:t>: doble alimentación y SAI.</a:t>
            </a:r>
          </a:p>
          <a:p>
            <a:r>
              <a:rPr lang="es-ES" sz="1600" b="1" dirty="0"/>
              <a:t>Clúster de servidores</a:t>
            </a:r>
            <a:r>
              <a:rPr lang="es-ES" sz="1600" dirty="0"/>
              <a:t>: varios servidores acceden al mismo almacenamiento para balanceo de carga o </a:t>
            </a:r>
            <a:r>
              <a:rPr lang="es-ES" sz="1600" dirty="0" err="1"/>
              <a:t>failover</a:t>
            </a:r>
            <a:r>
              <a:rPr lang="es-ES" sz="1600" dirty="0"/>
              <a:t>.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99289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265EE8-AF99-FD14-8F7B-0C9481E9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¿Qué es Synology?</a:t>
            </a:r>
            <a:br>
              <a:rPr lang="es-ES" b="1">
                <a:solidFill>
                  <a:srgbClr val="FFFFFF"/>
                </a:solidFill>
              </a:rPr>
            </a:br>
            <a:endParaRPr lang="es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E93AA9-60BE-2C15-C32F-72C78B8D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b="1" dirty="0"/>
              <a:t>Synology</a:t>
            </a:r>
            <a:r>
              <a:rPr lang="es-ES" dirty="0"/>
              <a:t> es una empresa que fabrica </a:t>
            </a:r>
            <a:r>
              <a:rPr lang="es-ES" b="1" dirty="0"/>
              <a:t>servidores NAS</a:t>
            </a:r>
            <a:r>
              <a:rPr lang="es-ES" dirty="0"/>
              <a:t> (Network </a:t>
            </a:r>
            <a:r>
              <a:rPr lang="es-ES" dirty="0" err="1"/>
              <a:t>Attached</a:t>
            </a:r>
            <a:r>
              <a:rPr lang="es-ES" dirty="0"/>
              <a:t> Storage).</a:t>
            </a:r>
          </a:p>
          <a:p>
            <a:r>
              <a:rPr lang="es-ES" dirty="0"/>
              <a:t>Sus dispositivos combinan:</a:t>
            </a:r>
          </a:p>
          <a:p>
            <a:pPr lvl="1"/>
            <a:r>
              <a:rPr lang="es-ES" b="1" dirty="0"/>
              <a:t>Hardware</a:t>
            </a:r>
            <a:r>
              <a:rPr lang="es-ES" dirty="0"/>
              <a:t> → una caja con varias bahías para discos duros/SSD.</a:t>
            </a:r>
          </a:p>
          <a:p>
            <a:pPr lvl="1"/>
            <a:r>
              <a:rPr lang="es-ES" b="1" dirty="0"/>
              <a:t>Software</a:t>
            </a:r>
            <a:r>
              <a:rPr lang="es-ES" dirty="0"/>
              <a:t> → el sistema operativo </a:t>
            </a:r>
            <a:r>
              <a:rPr lang="es-ES" b="1" dirty="0"/>
              <a:t>DSM (</a:t>
            </a:r>
            <a:r>
              <a:rPr lang="es-ES" b="1" dirty="0" err="1"/>
              <a:t>DiskStation</a:t>
            </a:r>
            <a:r>
              <a:rPr lang="es-ES" b="1" dirty="0"/>
              <a:t> Manager)</a:t>
            </a:r>
            <a:r>
              <a:rPr lang="es-ES" dirty="0"/>
              <a:t>, que se administra desde el navegador.</a:t>
            </a:r>
          </a:p>
          <a:p>
            <a:r>
              <a:rPr lang="es-ES" dirty="0"/>
              <a:t>👉 En resumen: un </a:t>
            </a:r>
            <a:r>
              <a:rPr lang="es-ES" b="1" dirty="0"/>
              <a:t>Synology NAS</a:t>
            </a:r>
            <a:r>
              <a:rPr lang="es-ES" dirty="0"/>
              <a:t> es como un “servidor de archivos en red” que incluye funciones avanzadas de copia de seguridad, nube privada, videovigilancia, virtualización y más.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829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6959B2-8FDE-C306-759F-EE883EAC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¿Qué es FreeNAS?</a:t>
            </a:r>
            <a:br>
              <a:rPr lang="es-ES" b="1">
                <a:solidFill>
                  <a:srgbClr val="FFFFFF"/>
                </a:solidFill>
              </a:rPr>
            </a:br>
            <a:endParaRPr lang="es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B5A698-CD8C-464C-B46D-6677C9E5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b="1" dirty="0" err="1"/>
              <a:t>FreeNAS</a:t>
            </a:r>
            <a:r>
              <a:rPr lang="es-ES" dirty="0"/>
              <a:t> (ahora llamado </a:t>
            </a:r>
            <a:r>
              <a:rPr lang="es-ES" b="1" dirty="0" err="1"/>
              <a:t>TrueNAS</a:t>
            </a:r>
            <a:r>
              <a:rPr lang="es-ES" b="1" dirty="0"/>
              <a:t> CORE</a:t>
            </a:r>
            <a:r>
              <a:rPr lang="es-ES" dirty="0"/>
              <a:t>) es un </a:t>
            </a:r>
            <a:r>
              <a:rPr lang="es-ES" b="1" dirty="0"/>
              <a:t>sistema operativo gratuito y de código abierto</a:t>
            </a:r>
            <a:r>
              <a:rPr lang="es-ES" dirty="0"/>
              <a:t> diseñado para crear un </a:t>
            </a:r>
            <a:r>
              <a:rPr lang="es-ES" b="1" dirty="0"/>
              <a:t>servidor NAS</a:t>
            </a:r>
            <a:r>
              <a:rPr lang="es-ES" dirty="0"/>
              <a:t> (Network </a:t>
            </a:r>
            <a:r>
              <a:rPr lang="es-ES" dirty="0" err="1"/>
              <a:t>Attached</a:t>
            </a:r>
            <a:r>
              <a:rPr lang="es-ES" dirty="0"/>
              <a:t> Storage).</a:t>
            </a:r>
          </a:p>
          <a:p>
            <a:r>
              <a:rPr lang="es-ES" dirty="0"/>
              <a:t>Está basado en </a:t>
            </a:r>
            <a:r>
              <a:rPr lang="es-ES" b="1" dirty="0"/>
              <a:t>FreeBSD</a:t>
            </a:r>
            <a:r>
              <a:rPr lang="es-ES" dirty="0"/>
              <a:t> y se administra desde una </a:t>
            </a:r>
            <a:r>
              <a:rPr lang="es-ES" b="1" dirty="0"/>
              <a:t>interfaz web muy intuitiva</a:t>
            </a:r>
            <a:r>
              <a:rPr lang="es-ES" dirty="0"/>
              <a:t>.</a:t>
            </a:r>
          </a:p>
          <a:p>
            <a:r>
              <a:rPr lang="es-ES" dirty="0"/>
              <a:t>Permite transformar un ordenador o una máquina virtual en un servidor NAS potente y flexible.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475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A3A4-8139-4C4A-2DF6-09A38BB3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C531646-0CFE-DB7F-0BB7-AB6E079E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B480ED-D3D2-B09C-9EA1-E3D1FF99D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D313E2-6B46-66DA-4EF7-02FCD33E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s-ES" sz="3700" dirty="0"/>
              <a:t>UNIDAD 3: DISPOSITIVOS DE ALMACENAMIENTO Y COPIAS DE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5E79F4-1172-A62D-3F73-D6793E207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lnSpcReduction="10000"/>
          </a:bodyPr>
          <a:lstStyle/>
          <a:p>
            <a:r>
              <a:rPr lang="es-ES" sz="2000" dirty="0"/>
              <a:t>1- ALMACENAMIENTO DE LA INFORMACIÓN</a:t>
            </a:r>
          </a:p>
          <a:p>
            <a:r>
              <a:rPr lang="es-ES" sz="2000" dirty="0"/>
              <a:t>2. COPIAS DE SEGURIDAD</a:t>
            </a:r>
          </a:p>
          <a:p>
            <a:r>
              <a:rPr lang="es-ES" sz="2000" dirty="0"/>
              <a:t>3. MEDIOS PARA LAS COPIAS DE SEGURIDAD</a:t>
            </a:r>
          </a:p>
          <a:p>
            <a:r>
              <a:rPr lang="es-ES" sz="2000" dirty="0"/>
              <a:t>4. PROTECCIÓN, IMÁGENES Y PUNTOS DE RESTAURACIÓN</a:t>
            </a:r>
          </a:p>
          <a:p>
            <a:r>
              <a:rPr lang="es-ES" sz="2000" dirty="0"/>
              <a:t>5. COPIAS DE SEGURIDAD EN LINUX</a:t>
            </a:r>
          </a:p>
          <a:p>
            <a:r>
              <a:rPr lang="es-ES" sz="2000" dirty="0"/>
              <a:t>6 SEGURIDAD EN EL ALMACENAMIENTO CONECTADO EN RED</a:t>
            </a:r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5" name="Picture 4" descr="Candado transparente">
            <a:extLst>
              <a:ext uri="{FF2B5EF4-FFF2-40B4-BE49-F238E27FC236}">
                <a16:creationId xmlns:a16="http://schemas.microsoft.com/office/drawing/2014/main" id="{0F7BA332-8486-61F7-4A86-6D8A0E65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30" r="33784" b="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79990-DEA1-B0A6-436C-D32486D0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s-ES" sz="3100">
                <a:solidFill>
                  <a:srgbClr val="FFFFFF"/>
                </a:solidFill>
              </a:rPr>
              <a:t>1- ALMACENAMIENTO DE LA INFORMACIÓN</a:t>
            </a:r>
            <a:br>
              <a:rPr lang="es-ES" sz="3100">
                <a:solidFill>
                  <a:srgbClr val="FFFFFF"/>
                </a:solidFill>
              </a:rPr>
            </a:br>
            <a:endParaRPr lang="es-ES" sz="310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42647A8-BF03-72AD-FFBD-D66F49E3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00917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8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A2097-7E77-7E8A-A0F1-B894991B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foto, diferente, refrigerador, montón&#10;&#10;El contenido generado por IA puede ser incorrecto.">
            <a:extLst>
              <a:ext uri="{FF2B5EF4-FFF2-40B4-BE49-F238E27FC236}">
                <a16:creationId xmlns:a16="http://schemas.microsoft.com/office/drawing/2014/main" id="{B00C2765-49B9-DFFE-F824-F51198FC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3" b="10388"/>
          <a:stretch>
            <a:fillRect/>
          </a:stretch>
        </p:blipFill>
        <p:spPr>
          <a:xfrm>
            <a:off x="942237" y="837742"/>
            <a:ext cx="9977554" cy="5401297"/>
          </a:xfrm>
        </p:spPr>
      </p:pic>
    </p:spTree>
    <p:extLst>
      <p:ext uri="{BB962C8B-B14F-4D97-AF65-F5344CB8AC3E}">
        <p14:creationId xmlns:p14="http://schemas.microsoft.com/office/powerpoint/2010/main" val="417754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06011A-42A0-59E5-3B7A-56AE09E01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s-ES" sz="3100">
                <a:solidFill>
                  <a:srgbClr val="FFFFFF"/>
                </a:solidFill>
              </a:rPr>
              <a:t>2. COPIAS DE SEGURIDAD</a:t>
            </a:r>
            <a:br>
              <a:rPr lang="es-ES" sz="3100">
                <a:solidFill>
                  <a:srgbClr val="FFFFFF"/>
                </a:solidFill>
              </a:rPr>
            </a:br>
            <a:endParaRPr lang="es-ES" sz="310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2045306-4EFB-8AB6-19E5-0E0DD802F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22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01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905137-BEEF-1D40-6DB7-BEFCE6E3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Métodos para las copias de seguridad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D026569-C205-0186-783B-A1161F0D3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65604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66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D59CEE-0615-76EA-C88A-9DADB6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1900">
                <a:solidFill>
                  <a:srgbClr val="FFFFFF"/>
                </a:solidFill>
              </a:rPr>
              <a:t>3. MEDIOS PARA LAS COPIAS DE SEGURIDAD</a:t>
            </a:r>
            <a:br>
              <a:rPr lang="es-ES" sz="1900">
                <a:solidFill>
                  <a:srgbClr val="FFFFFF"/>
                </a:solidFill>
              </a:rPr>
            </a:br>
            <a:br>
              <a:rPr lang="es-ES" sz="1900">
                <a:solidFill>
                  <a:srgbClr val="FFFFFF"/>
                </a:solidFill>
              </a:rPr>
            </a:br>
            <a:endParaRPr lang="es-ES" sz="190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8735C78-6C8B-7CB3-FAB5-676BB8C50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0722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82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276361C-DFF2-EC48-CF57-D8B7E99C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9200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56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DBB53D-F4A9-C2CF-B245-E9C84B9F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sz="2800"/>
              <a:t>4. PROTECCIÓN, IMÁGENES Y PUNTOS DE RESTAURACIÓN</a:t>
            </a:r>
            <a:br>
              <a:rPr lang="es-ES" sz="2800"/>
            </a:br>
            <a:endParaRPr lang="es-E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A3EC7-1AC5-FF0C-7680-A61C9A93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44" r="20005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FAA6B1E-CC2E-1A5E-733A-162EF7DC3E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589463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0477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932</Words>
  <Application>Microsoft Office PowerPoint</Application>
  <PresentationFormat>Panorámica</PresentationFormat>
  <Paragraphs>108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de Office</vt:lpstr>
      <vt:lpstr>SEGURIDAD INFORMÁTICA</vt:lpstr>
      <vt:lpstr>UNIDAD 3: DISPOSITIVOS DE ALMACENAMIENTO Y COPIAS DE SEGURIDAD</vt:lpstr>
      <vt:lpstr>1- ALMACENAMIENTO DE LA INFORMACIÓN </vt:lpstr>
      <vt:lpstr>Presentación de PowerPoint</vt:lpstr>
      <vt:lpstr>2. COPIAS DE SEGURIDAD </vt:lpstr>
      <vt:lpstr>Métodos para las copias de seguridad</vt:lpstr>
      <vt:lpstr>3. MEDIOS PARA LAS COPIAS DE SEGURIDAD  </vt:lpstr>
      <vt:lpstr>Presentación de PowerPoint</vt:lpstr>
      <vt:lpstr>4. PROTECCIÓN, IMÁGENES Y PUNTOS DE RESTAURACIÓN </vt:lpstr>
      <vt:lpstr>5. COPIAS DE SEGURIDAD EN LINUX </vt:lpstr>
      <vt:lpstr>Seguridad en el almacenamiento conectado en red</vt:lpstr>
      <vt:lpstr>DAS (Direct Attached Storage) </vt:lpstr>
      <vt:lpstr>NAS (Network Attached Storage) </vt:lpstr>
      <vt:lpstr>SAN (Storage Area Network)</vt:lpstr>
      <vt:lpstr>Arquitectura hibrida SAN-SAS y alta disponibilidad</vt:lpstr>
      <vt:lpstr>¿Qué es Synology? </vt:lpstr>
      <vt:lpstr>¿Qué es FreeNAS?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Ruiz</dc:creator>
  <cp:lastModifiedBy>Alberto Ruiz</cp:lastModifiedBy>
  <cp:revision>3</cp:revision>
  <dcterms:created xsi:type="dcterms:W3CDTF">2025-09-17T16:17:53Z</dcterms:created>
  <dcterms:modified xsi:type="dcterms:W3CDTF">2025-09-23T15:34:06Z</dcterms:modified>
</cp:coreProperties>
</file>